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 id="2147483682" r:id="rId4"/>
  </p:sldMasterIdLst>
  <p:notesMasterIdLst>
    <p:notesMasterId r:id="rId33"/>
  </p:notesMasterIdLst>
  <p:sldIdLst>
    <p:sldId id="256" r:id="rId5"/>
    <p:sldId id="257" r:id="rId6"/>
    <p:sldId id="290" r:id="rId7"/>
    <p:sldId id="260" r:id="rId8"/>
    <p:sldId id="291" r:id="rId9"/>
    <p:sldId id="261" r:id="rId10"/>
    <p:sldId id="292" r:id="rId11"/>
    <p:sldId id="262" r:id="rId12"/>
    <p:sldId id="293" r:id="rId13"/>
    <p:sldId id="263" r:id="rId14"/>
    <p:sldId id="294" r:id="rId15"/>
    <p:sldId id="266" r:id="rId16"/>
    <p:sldId id="295" r:id="rId17"/>
    <p:sldId id="285" r:id="rId18"/>
    <p:sldId id="275" r:id="rId19"/>
    <p:sldId id="296" r:id="rId20"/>
    <p:sldId id="276" r:id="rId21"/>
    <p:sldId id="297" r:id="rId22"/>
    <p:sldId id="280" r:id="rId23"/>
    <p:sldId id="298" r:id="rId24"/>
    <p:sldId id="299" r:id="rId25"/>
    <p:sldId id="300" r:id="rId26"/>
    <p:sldId id="301" r:id="rId27"/>
    <p:sldId id="302" r:id="rId28"/>
    <p:sldId id="278" r:id="rId29"/>
    <p:sldId id="303" r:id="rId30"/>
    <p:sldId id="304" r:id="rId31"/>
    <p:sldId id="274" r:id="rId32"/>
  </p:sldIdLst>
  <p:sldSz cx="7380288" cy="5221288"/>
  <p:notesSz cx="6799263" cy="9929813"/>
  <p:embeddedFontLst>
    <p:embeddedFont>
      <p:font typeface="Tahoma" panose="020B0604030504040204" pitchFamily="34" charset="0"/>
      <p:regular r:id="rId34"/>
      <p:bold r:id="rId35"/>
    </p:embeddedFont>
    <p:embeddedFont>
      <p:font typeface="Verdana" panose="020B060403050404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5">
          <p15:clr>
            <a:srgbClr val="A4A3A4"/>
          </p15:clr>
        </p15:guide>
        <p15:guide id="2" pos="23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075F4A-CEAF-433A-AD8E-FC29F240EA12}">
  <a:tblStyle styleId="{30075F4A-CEAF-433A-AD8E-FC29F240EA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BB145-75E1-4BFE-880C-9D955C222F3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14" autoAdjust="0"/>
  </p:normalViewPr>
  <p:slideViewPr>
    <p:cSldViewPr snapToGrid="0">
      <p:cViewPr varScale="1">
        <p:scale>
          <a:sx n="136" d="100"/>
          <a:sy n="136" d="100"/>
        </p:scale>
        <p:origin x="1650" y="120"/>
      </p:cViewPr>
      <p:guideLst>
        <p:guide orient="horz" pos="1645"/>
        <p:guide pos="23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 y="3"/>
            <a:ext cx="2946347" cy="496490"/>
          </a:xfrm>
          <a:prstGeom prst="rect">
            <a:avLst/>
          </a:prstGeom>
          <a:noFill/>
          <a:ln>
            <a:noFill/>
          </a:ln>
        </p:spPr>
        <p:txBody>
          <a:bodyPr spcFirstLastPara="1" wrap="square" lIns="91726" tIns="45851" rIns="91726" bIns="4585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6" y="3"/>
            <a:ext cx="2946347" cy="496490"/>
          </a:xfrm>
          <a:prstGeom prst="rect">
            <a:avLst/>
          </a:prstGeom>
          <a:noFill/>
          <a:ln>
            <a:noFill/>
          </a:ln>
        </p:spPr>
        <p:txBody>
          <a:bodyPr spcFirstLastPara="1" wrap="square" lIns="91726" tIns="45851" rIns="91726" bIns="4585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16662"/>
            <a:ext cx="5439410" cy="4468416"/>
          </a:xfrm>
          <a:prstGeom prst="rect">
            <a:avLst/>
          </a:prstGeom>
          <a:noFill/>
          <a:ln>
            <a:noFill/>
          </a:ln>
        </p:spPr>
        <p:txBody>
          <a:bodyPr spcFirstLastPara="1" wrap="square" lIns="91726" tIns="45851" rIns="91726" bIns="45851"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 y="9431603"/>
            <a:ext cx="2946347" cy="496490"/>
          </a:xfrm>
          <a:prstGeom prst="rect">
            <a:avLst/>
          </a:prstGeom>
          <a:noFill/>
          <a:ln>
            <a:noFill/>
          </a:ln>
        </p:spPr>
        <p:txBody>
          <a:bodyPr spcFirstLastPara="1" wrap="square" lIns="91726" tIns="45851" rIns="91726" bIns="4585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6" y="9431603"/>
            <a:ext cx="2946347" cy="496490"/>
          </a:xfrm>
          <a:prstGeom prst="rect">
            <a:avLst/>
          </a:prstGeom>
          <a:noFill/>
          <a:ln>
            <a:noFill/>
          </a:ln>
        </p:spPr>
        <p:txBody>
          <a:bodyPr spcFirstLastPara="1" wrap="square" lIns="91726" tIns="45851" rIns="91726" bIns="45851" anchor="b" anchorCtr="0">
            <a:noAutofit/>
          </a:bodyPr>
          <a:lstStyle/>
          <a:p>
            <a:pPr algn="r"/>
            <a:fld id="{00000000-1234-1234-1234-123412341234}" type="slidenum">
              <a:rPr lang="tr-TR" sz="1200" smtClean="0">
                <a:solidFill>
                  <a:schemeClr val="dk1"/>
                </a:solidFill>
                <a:latin typeface="Calibri"/>
                <a:ea typeface="Calibri"/>
                <a:cs typeface="Calibri"/>
                <a:sym typeface="Calibri"/>
              </a:rPr>
              <a:pPr algn="r"/>
              <a:t>‹#›</a:t>
            </a:fld>
            <a:endParaRPr lang="tr-TR"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79927" y="4716662"/>
            <a:ext cx="5439410" cy="4468416"/>
          </a:xfrm>
          <a:prstGeom prst="rect">
            <a:avLst/>
          </a:prstGeom>
          <a:noFill/>
          <a:ln>
            <a:noFill/>
          </a:ln>
        </p:spPr>
        <p:txBody>
          <a:bodyPr spcFirstLastPara="1" wrap="square" lIns="91726" tIns="45851" rIns="91726" bIns="45851" anchor="t" anchorCtr="0">
            <a:noAutofit/>
          </a:bodyPr>
          <a:lstStyle/>
          <a:p>
            <a:pPr marL="0" indent="0"/>
            <a:endParaRPr/>
          </a:p>
        </p:txBody>
      </p:sp>
      <p:sp>
        <p:nvSpPr>
          <p:cNvPr id="165" name="Google Shape;165;p1:notes"/>
          <p:cNvSpPr txBox="1">
            <a:spLocks noGrp="1"/>
          </p:cNvSpPr>
          <p:nvPr>
            <p:ph type="dt" idx="10"/>
          </p:nvPr>
        </p:nvSpPr>
        <p:spPr>
          <a:xfrm>
            <a:off x="3851346" y="3"/>
            <a:ext cx="2946347" cy="496490"/>
          </a:xfrm>
          <a:prstGeom prst="rect">
            <a:avLst/>
          </a:prstGeom>
          <a:noFill/>
          <a:ln>
            <a:noFill/>
          </a:ln>
        </p:spPr>
        <p:txBody>
          <a:bodyPr spcFirstLastPara="1" wrap="square" lIns="91726" tIns="45851" rIns="91726" bIns="45851" anchor="t" anchorCtr="0">
            <a:noAutofit/>
          </a:bodyPr>
          <a:lstStyle/>
          <a:p>
            <a:r>
              <a:rPr lang="tr-T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48" name="Google Shape;248;p8: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48" name="Google Shape;248;p8: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10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84" name="Google Shape;284;p11: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84" name="Google Shape;284;p11: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94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32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59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53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97" name="Google Shape;297;p1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9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61" name="Google Shape;261;p9: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61" name="Google Shape;261;p9: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76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61" name="Google Shape;261;p9: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1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79927" y="4716662"/>
            <a:ext cx="5439410" cy="4468416"/>
          </a:xfrm>
          <a:prstGeom prst="rect">
            <a:avLst/>
          </a:prstGeom>
          <a:noFill/>
          <a:ln>
            <a:noFill/>
          </a:ln>
        </p:spPr>
        <p:txBody>
          <a:bodyPr spcFirstLastPara="1" wrap="square" lIns="91726" tIns="45851" rIns="91726" bIns="45851" anchor="t" anchorCtr="0">
            <a:noAutofit/>
          </a:bodyPr>
          <a:lstStyle/>
          <a:p>
            <a:pPr marL="0" indent="0"/>
            <a:endParaRPr/>
          </a:p>
        </p:txBody>
      </p:sp>
      <p:sp>
        <p:nvSpPr>
          <p:cNvPr id="385" name="Google Shape;385;p19:notes"/>
          <p:cNvSpPr txBox="1">
            <a:spLocks noGrp="1"/>
          </p:cNvSpPr>
          <p:nvPr>
            <p:ph type="dt" idx="10"/>
          </p:nvPr>
        </p:nvSpPr>
        <p:spPr>
          <a:xfrm>
            <a:off x="3851346" y="3"/>
            <a:ext cx="2946347" cy="496490"/>
          </a:xfrm>
          <a:prstGeom prst="rect">
            <a:avLst/>
          </a:prstGeom>
          <a:noFill/>
          <a:ln>
            <a:noFill/>
          </a:ln>
        </p:spPr>
        <p:txBody>
          <a:bodyPr spcFirstLastPara="1" wrap="square" lIns="91726" tIns="45851" rIns="91726" bIns="45851" anchor="t" anchorCtr="0">
            <a:noAutofit/>
          </a:bodyPr>
          <a:lstStyle/>
          <a:p>
            <a:r>
              <a:rPr lang="tr-TR">
                <a:solidFill>
                  <a:srgbClr val="000000"/>
                </a:solidFill>
              </a:rPr>
              <a:t>.</a:t>
            </a:r>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19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13" name="Google Shape;213;p5: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dirty="0"/>
          </a:p>
        </p:txBody>
      </p:sp>
      <p:sp>
        <p:nvSpPr>
          <p:cNvPr id="213" name="Google Shape;213;p5: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17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25" name="Google Shape;225;p6: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25" name="Google Shape;225;p6: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72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37" name="Google Shape;237;p7: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237" name="Google Shape;237;p7:notes"/>
          <p:cNvSpPr>
            <a:spLocks noGrp="1" noRot="1" noChangeAspect="1"/>
          </p:cNvSpPr>
          <p:nvPr>
            <p:ph type="sldImg" idx="2"/>
          </p:nvPr>
        </p:nvSpPr>
        <p:spPr>
          <a:xfrm>
            <a:off x="766763" y="744538"/>
            <a:ext cx="5265737"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5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1967240" y="-379923"/>
            <a:ext cx="3445809" cy="6642259"/>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3293673" y="1185130"/>
            <a:ext cx="3391420" cy="1340240"/>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51050" y="-94248"/>
            <a:ext cx="3391420" cy="3898996"/>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369014" y="1218300"/>
            <a:ext cx="6150240" cy="3654902"/>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14"/>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553521" y="1450358"/>
            <a:ext cx="6088738" cy="1974904"/>
          </a:xfrm>
          <a:prstGeom prst="rect">
            <a:avLst/>
          </a:prstGeom>
          <a:noFill/>
          <a:ln>
            <a:noFill/>
          </a:ln>
        </p:spPr>
        <p:txBody>
          <a:bodyPr spcFirstLastPara="1" wrap="square" lIns="72000" tIns="36000" rIns="72000" bIns="36000" anchor="b" anchorCtr="0"/>
          <a:lstStyle>
            <a:lvl1pPr lvl="0" algn="l">
              <a:spcBef>
                <a:spcPts val="0"/>
              </a:spcBef>
              <a:spcAft>
                <a:spcPts val="0"/>
              </a:spcAft>
              <a:buClr>
                <a:schemeClr val="dk2"/>
              </a:buClr>
              <a:buSzPts val="5200"/>
              <a:buFont typeface="Cambria"/>
              <a:buNone/>
              <a:defRPr sz="5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
          <p:cNvSpPr txBox="1">
            <a:spLocks noGrp="1"/>
          </p:cNvSpPr>
          <p:nvPr>
            <p:ph type="subTitle" idx="1"/>
          </p:nvPr>
        </p:nvSpPr>
        <p:spPr>
          <a:xfrm>
            <a:off x="553521" y="3480859"/>
            <a:ext cx="5215404" cy="812200"/>
          </a:xfrm>
          <a:prstGeom prst="rect">
            <a:avLst/>
          </a:prstGeom>
          <a:noFill/>
          <a:ln>
            <a:noFill/>
          </a:ln>
        </p:spPr>
        <p:txBody>
          <a:bodyPr spcFirstLastPara="1" wrap="square" lIns="72000" tIns="36000" rIns="72000" bIns="36000" anchor="t" anchorCtr="0"/>
          <a:lstStyle>
            <a:lvl1pPr lvl="0" algn="l">
              <a:spcBef>
                <a:spcPts val="320"/>
              </a:spcBef>
              <a:spcAft>
                <a:spcPts val="0"/>
              </a:spcAft>
              <a:buSzPts val="1600"/>
              <a:buNone/>
              <a:defRPr sz="1600">
                <a:solidFill>
                  <a:srgbClr val="888888"/>
                </a:solidFill>
              </a:defRPr>
            </a:lvl1pPr>
            <a:lvl2pPr lvl="1" algn="ctr">
              <a:spcBef>
                <a:spcPts val="320"/>
              </a:spcBef>
              <a:spcAft>
                <a:spcPts val="0"/>
              </a:spcAft>
              <a:buSzPts val="1600"/>
              <a:buNone/>
              <a:defRPr>
                <a:solidFill>
                  <a:srgbClr val="888888"/>
                </a:solidFill>
              </a:defRPr>
            </a:lvl2pPr>
            <a:lvl3pPr lvl="2" algn="ctr">
              <a:spcBef>
                <a:spcPts val="280"/>
              </a:spcBef>
              <a:spcAft>
                <a:spcPts val="0"/>
              </a:spcAft>
              <a:buSzPts val="1400"/>
              <a:buNone/>
              <a:defRPr>
                <a:solidFill>
                  <a:srgbClr val="888888"/>
                </a:solidFill>
              </a:defRPr>
            </a:lvl3pPr>
            <a:lvl4pPr lvl="3" algn="ctr">
              <a:spcBef>
                <a:spcPts val="260"/>
              </a:spcBef>
              <a:spcAft>
                <a:spcPts val="0"/>
              </a:spcAft>
              <a:buSzPts val="1300"/>
              <a:buNone/>
              <a:defRPr>
                <a:solidFill>
                  <a:srgbClr val="888888"/>
                </a:solidFill>
              </a:defRPr>
            </a:lvl4pPr>
            <a:lvl5pPr lvl="4" algn="ctr">
              <a:spcBef>
                <a:spcPts val="220"/>
              </a:spcBef>
              <a:spcAft>
                <a:spcPts val="0"/>
              </a:spcAft>
              <a:buSzPts val="1100"/>
              <a:buNone/>
              <a:defRPr>
                <a:solidFill>
                  <a:srgbClr val="888888"/>
                </a:solidFill>
              </a:defRPr>
            </a:lvl5pPr>
            <a:lvl6pPr lvl="5" algn="ctr">
              <a:spcBef>
                <a:spcPts val="220"/>
              </a:spcBef>
              <a:spcAft>
                <a:spcPts val="0"/>
              </a:spcAft>
              <a:buSzPts val="1100"/>
              <a:buNone/>
              <a:defRPr>
                <a:solidFill>
                  <a:srgbClr val="888888"/>
                </a:solidFill>
              </a:defRPr>
            </a:lvl6pPr>
            <a:lvl7pPr lvl="6" algn="ctr">
              <a:spcBef>
                <a:spcPts val="220"/>
              </a:spcBef>
              <a:spcAft>
                <a:spcPts val="0"/>
              </a:spcAft>
              <a:buSzPts val="1100"/>
              <a:buNone/>
              <a:defRPr>
                <a:solidFill>
                  <a:srgbClr val="888888"/>
                </a:solidFill>
              </a:defRPr>
            </a:lvl7pPr>
            <a:lvl8pPr lvl="7" algn="ctr">
              <a:spcBef>
                <a:spcPts val="220"/>
              </a:spcBef>
              <a:spcAft>
                <a:spcPts val="0"/>
              </a:spcAft>
              <a:buSzPts val="1100"/>
              <a:buNone/>
              <a:defRPr>
                <a:solidFill>
                  <a:srgbClr val="888888"/>
                </a:solidFill>
              </a:defRPr>
            </a:lvl8pPr>
            <a:lvl9pPr lvl="8" algn="ctr">
              <a:spcBef>
                <a:spcPts val="220"/>
              </a:spcBef>
              <a:spcAft>
                <a:spcPts val="0"/>
              </a:spcAft>
              <a:buSzPts val="1100"/>
              <a:buNone/>
              <a:defRPr>
                <a:solidFill>
                  <a:srgbClr val="888888"/>
                </a:solidFill>
              </a:defRPr>
            </a:lvl9pPr>
          </a:lstStyle>
          <a:p>
            <a:endParaRPr/>
          </a:p>
        </p:txBody>
      </p:sp>
      <p:sp>
        <p:nvSpPr>
          <p:cNvPr id="102" name="Google Shape;102;p15"/>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582992" y="4177030"/>
            <a:ext cx="6182272" cy="889553"/>
          </a:xfrm>
          <a:prstGeom prst="rect">
            <a:avLst/>
          </a:prstGeom>
          <a:noFill/>
          <a:ln>
            <a:noFill/>
          </a:ln>
        </p:spPr>
        <p:txBody>
          <a:bodyPr spcFirstLastPara="1" wrap="square" lIns="72000" tIns="36000" rIns="72000" bIns="36000" anchor="t" anchorCtr="0"/>
          <a:lstStyle>
            <a:lvl1pPr lvl="0" algn="l">
              <a:spcBef>
                <a:spcPts val="0"/>
              </a:spcBef>
              <a:spcAft>
                <a:spcPts val="0"/>
              </a:spcAft>
              <a:buClr>
                <a:schemeClr val="dk2"/>
              </a:buClr>
              <a:buSzPts val="2800"/>
              <a:buFont typeface="Cambria"/>
              <a:buNone/>
              <a:defRPr sz="2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582992" y="2933349"/>
            <a:ext cx="4952224" cy="1243682"/>
          </a:xfrm>
          <a:prstGeom prst="rect">
            <a:avLst/>
          </a:prstGeom>
          <a:noFill/>
          <a:ln>
            <a:noFill/>
          </a:ln>
        </p:spPr>
        <p:txBody>
          <a:bodyPr spcFirstLastPara="1" wrap="square" lIns="72000" tIns="36000" rIns="72000" bIns="36000" anchor="b" anchorCtr="0"/>
          <a:lstStyle>
            <a:lvl1pPr marL="457200" lvl="0" indent="-228600" algn="l">
              <a:spcBef>
                <a:spcPts val="320"/>
              </a:spcBef>
              <a:spcAft>
                <a:spcPts val="0"/>
              </a:spcAft>
              <a:buSzPts val="1600"/>
              <a:buNone/>
              <a:defRPr sz="1600">
                <a:solidFill>
                  <a:srgbClr val="888888"/>
                </a:solidFill>
              </a:defRPr>
            </a:lvl1pPr>
            <a:lvl2pPr marL="914400" lvl="1" indent="-228600" algn="l">
              <a:spcBef>
                <a:spcPts val="280"/>
              </a:spcBef>
              <a:spcAft>
                <a:spcPts val="0"/>
              </a:spcAft>
              <a:buSzPts val="1400"/>
              <a:buNone/>
              <a:defRPr sz="1400">
                <a:solidFill>
                  <a:srgbClr val="888888"/>
                </a:solidFill>
              </a:defRPr>
            </a:lvl2pPr>
            <a:lvl3pPr marL="1371600" lvl="2" indent="-228600" algn="l">
              <a:spcBef>
                <a:spcPts val="260"/>
              </a:spcBef>
              <a:spcAft>
                <a:spcPts val="0"/>
              </a:spcAft>
              <a:buSzPts val="1300"/>
              <a:buNone/>
              <a:defRPr sz="1300">
                <a:solidFill>
                  <a:srgbClr val="888888"/>
                </a:solidFill>
              </a:defRPr>
            </a:lvl3pPr>
            <a:lvl4pPr marL="1828800" lvl="3" indent="-228600" algn="l">
              <a:spcBef>
                <a:spcPts val="220"/>
              </a:spcBef>
              <a:spcAft>
                <a:spcPts val="0"/>
              </a:spcAft>
              <a:buSzPts val="1100"/>
              <a:buNone/>
              <a:defRPr sz="1100">
                <a:solidFill>
                  <a:srgbClr val="888888"/>
                </a:solidFill>
              </a:defRPr>
            </a:lvl4pPr>
            <a:lvl5pPr marL="2286000" lvl="4" indent="-228600" algn="l">
              <a:spcBef>
                <a:spcPts val="220"/>
              </a:spcBef>
              <a:spcAft>
                <a:spcPts val="0"/>
              </a:spcAft>
              <a:buSzPts val="1100"/>
              <a:buNone/>
              <a:defRPr sz="1100">
                <a:solidFill>
                  <a:srgbClr val="888888"/>
                </a:solidFill>
              </a:defRPr>
            </a:lvl5pPr>
            <a:lvl6pPr marL="2743200" lvl="5" indent="-228600" algn="l">
              <a:spcBef>
                <a:spcPts val="220"/>
              </a:spcBef>
              <a:spcAft>
                <a:spcPts val="0"/>
              </a:spcAft>
              <a:buSzPts val="1100"/>
              <a:buNone/>
              <a:defRPr sz="1100">
                <a:solidFill>
                  <a:srgbClr val="888888"/>
                </a:solidFill>
              </a:defRPr>
            </a:lvl6pPr>
            <a:lvl7pPr marL="3200400" lvl="6" indent="-228600" algn="l">
              <a:spcBef>
                <a:spcPts val="220"/>
              </a:spcBef>
              <a:spcAft>
                <a:spcPts val="0"/>
              </a:spcAft>
              <a:buSzPts val="1100"/>
              <a:buNone/>
              <a:defRPr sz="1100">
                <a:solidFill>
                  <a:srgbClr val="888888"/>
                </a:solidFill>
              </a:defRPr>
            </a:lvl7pPr>
            <a:lvl8pPr marL="3657600" lvl="7" indent="-228600" algn="l">
              <a:spcBef>
                <a:spcPts val="220"/>
              </a:spcBef>
              <a:spcAft>
                <a:spcPts val="0"/>
              </a:spcAft>
              <a:buSzPts val="1100"/>
              <a:buNone/>
              <a:defRPr sz="1100">
                <a:solidFill>
                  <a:srgbClr val="888888"/>
                </a:solidFill>
              </a:defRPr>
            </a:lvl8pPr>
            <a:lvl9pPr marL="4114800" lvl="8" indent="-228600" algn="l">
              <a:spcBef>
                <a:spcPts val="220"/>
              </a:spcBef>
              <a:spcAft>
                <a:spcPts val="0"/>
              </a:spcAft>
              <a:buSzPts val="1100"/>
              <a:buNone/>
              <a:defRPr sz="1100">
                <a:solidFill>
                  <a:srgbClr val="888888"/>
                </a:solidFill>
              </a:defRPr>
            </a:lvl9pPr>
          </a:lstStyle>
          <a:p>
            <a:endParaRPr/>
          </a:p>
        </p:txBody>
      </p:sp>
      <p:sp>
        <p:nvSpPr>
          <p:cNvPr id="108" name="Google Shape;108;p16"/>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369015" y="1169569"/>
            <a:ext cx="2952115" cy="3494782"/>
          </a:xfrm>
          <a:prstGeom prst="rect">
            <a:avLst/>
          </a:prstGeom>
          <a:noFill/>
          <a:ln>
            <a:noFill/>
          </a:ln>
        </p:spPr>
        <p:txBody>
          <a:bodyPr spcFirstLastPara="1" wrap="square" lIns="72000" tIns="36000" rIns="72000" bIns="36000" anchor="t" anchorCtr="0"/>
          <a:lstStyle>
            <a:lvl1pPr marL="457200" lvl="0" indent="-368300" algn="l">
              <a:spcBef>
                <a:spcPts val="440"/>
              </a:spcBef>
              <a:spcAft>
                <a:spcPts val="0"/>
              </a:spcAft>
              <a:buSzPts val="2200"/>
              <a:buChar char="•"/>
              <a:defRPr sz="2200"/>
            </a:lvl1pPr>
            <a:lvl2pPr marL="914400" lvl="1" indent="-349250" algn="l">
              <a:spcBef>
                <a:spcPts val="380"/>
              </a:spcBef>
              <a:spcAft>
                <a:spcPts val="0"/>
              </a:spcAft>
              <a:buSzPts val="1900"/>
              <a:buChar char="•"/>
              <a:defRPr sz="19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17500" algn="l">
              <a:spcBef>
                <a:spcPts val="280"/>
              </a:spcBef>
              <a:spcAft>
                <a:spcPts val="0"/>
              </a:spcAft>
              <a:buSzPts val="1400"/>
              <a:buChar char="•"/>
              <a:defRPr sz="1400"/>
            </a:lvl6pPr>
            <a:lvl7pPr marL="3200400" lvl="6" indent="-317500" algn="l">
              <a:spcBef>
                <a:spcPts val="280"/>
              </a:spcBef>
              <a:spcAft>
                <a:spcPts val="0"/>
              </a:spcAft>
              <a:buSzPts val="1400"/>
              <a:buChar char="•"/>
              <a:defRPr sz="1400"/>
            </a:lvl7pPr>
            <a:lvl8pPr marL="3657600" lvl="7" indent="-317500" algn="l">
              <a:spcBef>
                <a:spcPts val="280"/>
              </a:spcBef>
              <a:spcAft>
                <a:spcPts val="0"/>
              </a:spcAft>
              <a:buSzPts val="1400"/>
              <a:buChar char="•"/>
              <a:defRPr sz="1400"/>
            </a:lvl8pPr>
            <a:lvl9pPr marL="4114800" lvl="8" indent="-317500" algn="l">
              <a:spcBef>
                <a:spcPts val="280"/>
              </a:spcBef>
              <a:spcAft>
                <a:spcPts val="0"/>
              </a:spcAft>
              <a:buSzPts val="1400"/>
              <a:buChar char="•"/>
              <a:defRPr sz="1400"/>
            </a:lvl9pPr>
          </a:lstStyle>
          <a:p>
            <a:endParaRPr/>
          </a:p>
        </p:txBody>
      </p:sp>
      <p:sp>
        <p:nvSpPr>
          <p:cNvPr id="114" name="Google Shape;114;p17"/>
          <p:cNvSpPr txBox="1">
            <a:spLocks noGrp="1"/>
          </p:cNvSpPr>
          <p:nvPr>
            <p:ph type="body" idx="2"/>
          </p:nvPr>
        </p:nvSpPr>
        <p:spPr>
          <a:xfrm>
            <a:off x="3567139" y="1169569"/>
            <a:ext cx="2952115" cy="3494782"/>
          </a:xfrm>
          <a:prstGeom prst="rect">
            <a:avLst/>
          </a:prstGeom>
          <a:noFill/>
          <a:ln>
            <a:noFill/>
          </a:ln>
        </p:spPr>
        <p:txBody>
          <a:bodyPr spcFirstLastPara="1" wrap="square" lIns="72000" tIns="36000" rIns="72000" bIns="36000" anchor="t" anchorCtr="0"/>
          <a:lstStyle>
            <a:lvl1pPr marL="457200" lvl="0" indent="-368300" algn="l">
              <a:spcBef>
                <a:spcPts val="440"/>
              </a:spcBef>
              <a:spcAft>
                <a:spcPts val="0"/>
              </a:spcAft>
              <a:buSzPts val="2200"/>
              <a:buChar char="•"/>
              <a:defRPr sz="2200"/>
            </a:lvl1pPr>
            <a:lvl2pPr marL="914400" lvl="1" indent="-349250" algn="l">
              <a:spcBef>
                <a:spcPts val="380"/>
              </a:spcBef>
              <a:spcAft>
                <a:spcPts val="0"/>
              </a:spcAft>
              <a:buSzPts val="1900"/>
              <a:buChar char="•"/>
              <a:defRPr sz="19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17500" algn="l">
              <a:spcBef>
                <a:spcPts val="280"/>
              </a:spcBef>
              <a:spcAft>
                <a:spcPts val="0"/>
              </a:spcAft>
              <a:buSzPts val="1400"/>
              <a:buChar char="•"/>
              <a:defRPr sz="1400"/>
            </a:lvl6pPr>
            <a:lvl7pPr marL="3200400" lvl="6" indent="-317500" algn="l">
              <a:spcBef>
                <a:spcPts val="280"/>
              </a:spcBef>
              <a:spcAft>
                <a:spcPts val="0"/>
              </a:spcAft>
              <a:buSzPts val="1400"/>
              <a:buChar char="•"/>
              <a:defRPr sz="1400"/>
            </a:lvl7pPr>
            <a:lvl8pPr marL="3657600" lvl="7" indent="-317500" algn="l">
              <a:spcBef>
                <a:spcPts val="280"/>
              </a:spcBef>
              <a:spcAft>
                <a:spcPts val="0"/>
              </a:spcAft>
              <a:buSzPts val="1400"/>
              <a:buChar char="•"/>
              <a:defRPr sz="1400"/>
            </a:lvl8pPr>
            <a:lvl9pPr marL="4114800" lvl="8" indent="-317500" algn="l">
              <a:spcBef>
                <a:spcPts val="280"/>
              </a:spcBef>
              <a:spcAft>
                <a:spcPts val="0"/>
              </a:spcAft>
              <a:buSzPts val="1400"/>
              <a:buChar char="•"/>
              <a:defRPr sz="1400"/>
            </a:lvl9pPr>
          </a:lstStyle>
          <a:p>
            <a:endParaRPr/>
          </a:p>
        </p:txBody>
      </p:sp>
      <p:sp>
        <p:nvSpPr>
          <p:cNvPr id="115" name="Google Shape;115;p17"/>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lvl="0" algn="l">
              <a:spcBef>
                <a:spcPts val="0"/>
              </a:spcBef>
              <a:spcAft>
                <a:spcPts val="0"/>
              </a:spcAft>
              <a:buClr>
                <a:schemeClr val="dk2"/>
              </a:buClr>
              <a:buSzPts val="3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369015" y="1168747"/>
            <a:ext cx="2952115" cy="487078"/>
          </a:xfrm>
          <a:prstGeom prst="rect">
            <a:avLst/>
          </a:prstGeom>
          <a:noFill/>
          <a:ln>
            <a:noFill/>
          </a:ln>
        </p:spPr>
        <p:txBody>
          <a:bodyPr spcFirstLastPara="1" wrap="square" lIns="72000" tIns="36000" rIns="72000" bIns="36000" anchor="b" anchorCtr="0"/>
          <a:lstStyle>
            <a:lvl1pPr marL="457200" lvl="0" indent="-228600" algn="ctr">
              <a:spcBef>
                <a:spcPts val="320"/>
              </a:spcBef>
              <a:spcAft>
                <a:spcPts val="0"/>
              </a:spcAft>
              <a:buSzPts val="1600"/>
              <a:buNone/>
              <a:defRPr sz="1600" b="1">
                <a:solidFill>
                  <a:schemeClr val="dk2"/>
                </a:solidFill>
              </a:defRPr>
            </a:lvl1pPr>
            <a:lvl2pPr marL="914400" lvl="1" indent="-228600" algn="l">
              <a:spcBef>
                <a:spcPts val="320"/>
              </a:spcBef>
              <a:spcAft>
                <a:spcPts val="0"/>
              </a:spcAft>
              <a:buSzPts val="1600"/>
              <a:buNone/>
              <a:defRPr sz="1600" b="1"/>
            </a:lvl2pPr>
            <a:lvl3pPr marL="1371600" lvl="2" indent="-228600" algn="l">
              <a:spcBef>
                <a:spcPts val="280"/>
              </a:spcBef>
              <a:spcAft>
                <a:spcPts val="0"/>
              </a:spcAft>
              <a:buSzPts val="1400"/>
              <a:buNone/>
              <a:defRPr sz="1400" b="1"/>
            </a:lvl3pPr>
            <a:lvl4pPr marL="1828800" lvl="3" indent="-228600" algn="l">
              <a:spcBef>
                <a:spcPts val="260"/>
              </a:spcBef>
              <a:spcAft>
                <a:spcPts val="0"/>
              </a:spcAft>
              <a:buSzPts val="1300"/>
              <a:buNone/>
              <a:defRPr sz="1300" b="1"/>
            </a:lvl4pPr>
            <a:lvl5pPr marL="2286000" lvl="4" indent="-228600" algn="l">
              <a:spcBef>
                <a:spcPts val="260"/>
              </a:spcBef>
              <a:spcAft>
                <a:spcPts val="0"/>
              </a:spcAft>
              <a:buSzPts val="1300"/>
              <a:buNone/>
              <a:defRPr sz="1300" b="1"/>
            </a:lvl5pPr>
            <a:lvl6pPr marL="2743200" lvl="5" indent="-228600" algn="l">
              <a:spcBef>
                <a:spcPts val="260"/>
              </a:spcBef>
              <a:spcAft>
                <a:spcPts val="0"/>
              </a:spcAft>
              <a:buSzPts val="1300"/>
              <a:buNone/>
              <a:defRPr sz="1300" b="1"/>
            </a:lvl6pPr>
            <a:lvl7pPr marL="3200400" lvl="6" indent="-228600" algn="l">
              <a:spcBef>
                <a:spcPts val="260"/>
              </a:spcBef>
              <a:spcAft>
                <a:spcPts val="0"/>
              </a:spcAft>
              <a:buSzPts val="1300"/>
              <a:buNone/>
              <a:defRPr sz="1300" b="1"/>
            </a:lvl7pPr>
            <a:lvl8pPr marL="3657600" lvl="7" indent="-228600" algn="l">
              <a:spcBef>
                <a:spcPts val="260"/>
              </a:spcBef>
              <a:spcAft>
                <a:spcPts val="0"/>
              </a:spcAft>
              <a:buSzPts val="1300"/>
              <a:buNone/>
              <a:defRPr sz="1300" b="1"/>
            </a:lvl8pPr>
            <a:lvl9pPr marL="4114800" lvl="8" indent="-228600" algn="l">
              <a:spcBef>
                <a:spcPts val="260"/>
              </a:spcBef>
              <a:spcAft>
                <a:spcPts val="0"/>
              </a:spcAft>
              <a:buSzPts val="1300"/>
              <a:buNone/>
              <a:defRPr sz="1300" b="1"/>
            </a:lvl9pPr>
          </a:lstStyle>
          <a:p>
            <a:endParaRPr/>
          </a:p>
        </p:txBody>
      </p:sp>
      <p:sp>
        <p:nvSpPr>
          <p:cNvPr id="121" name="Google Shape;121;p18"/>
          <p:cNvSpPr txBox="1">
            <a:spLocks noGrp="1"/>
          </p:cNvSpPr>
          <p:nvPr>
            <p:ph type="body" idx="2"/>
          </p:nvPr>
        </p:nvSpPr>
        <p:spPr>
          <a:xfrm>
            <a:off x="369015" y="1655825"/>
            <a:ext cx="2952115" cy="3008284"/>
          </a:xfrm>
          <a:prstGeom prst="rect">
            <a:avLst/>
          </a:prstGeom>
          <a:noFill/>
          <a:ln>
            <a:noFill/>
          </a:ln>
        </p:spPr>
        <p:txBody>
          <a:bodyPr spcFirstLastPara="1" wrap="square" lIns="72000" tIns="36000" rIns="72000" bIns="36000" anchor="t" anchorCtr="0"/>
          <a:lstStyle>
            <a:lvl1pPr marL="457200" lvl="0" indent="-349250" algn="l">
              <a:spcBef>
                <a:spcPts val="380"/>
              </a:spcBef>
              <a:spcAft>
                <a:spcPts val="0"/>
              </a:spcAft>
              <a:buSzPts val="1900"/>
              <a:buChar char="•"/>
              <a:defRPr sz="1900"/>
            </a:lvl1pPr>
            <a:lvl2pPr marL="914400" lvl="1" indent="-330200" algn="l">
              <a:spcBef>
                <a:spcPts val="320"/>
              </a:spcBef>
              <a:spcAft>
                <a:spcPts val="0"/>
              </a:spcAft>
              <a:buSzPts val="1600"/>
              <a:buChar char="•"/>
              <a:defRPr sz="1600"/>
            </a:lvl2pPr>
            <a:lvl3pPr marL="1371600" lvl="2" indent="-317500" algn="l">
              <a:spcBef>
                <a:spcPts val="280"/>
              </a:spcBef>
              <a:spcAft>
                <a:spcPts val="0"/>
              </a:spcAft>
              <a:buSzPts val="1400"/>
              <a:buChar char="•"/>
              <a:defRPr sz="1400"/>
            </a:lvl3pPr>
            <a:lvl4pPr marL="1828800" lvl="3" indent="-311150" algn="l">
              <a:spcBef>
                <a:spcPts val="260"/>
              </a:spcBef>
              <a:spcAft>
                <a:spcPts val="0"/>
              </a:spcAft>
              <a:buSzPts val="1300"/>
              <a:buChar char="•"/>
              <a:defRPr sz="1300"/>
            </a:lvl4pPr>
            <a:lvl5pPr marL="2286000" lvl="4" indent="-311150" algn="l">
              <a:spcBef>
                <a:spcPts val="260"/>
              </a:spcBef>
              <a:spcAft>
                <a:spcPts val="0"/>
              </a:spcAft>
              <a:buSzPts val="1300"/>
              <a:buChar char="•"/>
              <a:defRPr sz="1300"/>
            </a:lvl5pPr>
            <a:lvl6pPr marL="2743200" lvl="5" indent="-311150" algn="l">
              <a:spcBef>
                <a:spcPts val="260"/>
              </a:spcBef>
              <a:spcAft>
                <a:spcPts val="0"/>
              </a:spcAft>
              <a:buSzPts val="1300"/>
              <a:buChar char="•"/>
              <a:defRPr sz="1300"/>
            </a:lvl6pPr>
            <a:lvl7pPr marL="3200400" lvl="6" indent="-311150" algn="l">
              <a:spcBef>
                <a:spcPts val="260"/>
              </a:spcBef>
              <a:spcAft>
                <a:spcPts val="0"/>
              </a:spcAft>
              <a:buSzPts val="1300"/>
              <a:buChar char="•"/>
              <a:defRPr sz="1300"/>
            </a:lvl7pPr>
            <a:lvl8pPr marL="3657600" lvl="7" indent="-311150" algn="l">
              <a:spcBef>
                <a:spcPts val="260"/>
              </a:spcBef>
              <a:spcAft>
                <a:spcPts val="0"/>
              </a:spcAft>
              <a:buSzPts val="1300"/>
              <a:buChar char="•"/>
              <a:defRPr sz="1300"/>
            </a:lvl8pPr>
            <a:lvl9pPr marL="4114800" lvl="8" indent="-311150" algn="l">
              <a:spcBef>
                <a:spcPts val="260"/>
              </a:spcBef>
              <a:spcAft>
                <a:spcPts val="0"/>
              </a:spcAft>
              <a:buSzPts val="1300"/>
              <a:buChar char="•"/>
              <a:defRPr sz="1300"/>
            </a:lvl9pPr>
          </a:lstStyle>
          <a:p>
            <a:endParaRPr/>
          </a:p>
        </p:txBody>
      </p:sp>
      <p:sp>
        <p:nvSpPr>
          <p:cNvPr id="122" name="Google Shape;122;p18"/>
          <p:cNvSpPr txBox="1">
            <a:spLocks noGrp="1"/>
          </p:cNvSpPr>
          <p:nvPr>
            <p:ph type="body" idx="3"/>
          </p:nvPr>
        </p:nvSpPr>
        <p:spPr>
          <a:xfrm>
            <a:off x="3567139" y="1168747"/>
            <a:ext cx="2952115" cy="487078"/>
          </a:xfrm>
          <a:prstGeom prst="rect">
            <a:avLst/>
          </a:prstGeom>
          <a:noFill/>
          <a:ln>
            <a:noFill/>
          </a:ln>
        </p:spPr>
        <p:txBody>
          <a:bodyPr spcFirstLastPara="1" wrap="square" lIns="72000" tIns="36000" rIns="72000" bIns="36000" anchor="b" anchorCtr="0"/>
          <a:lstStyle>
            <a:lvl1pPr marL="457200" lvl="0" indent="-228600" algn="ctr">
              <a:spcBef>
                <a:spcPts val="320"/>
              </a:spcBef>
              <a:spcAft>
                <a:spcPts val="0"/>
              </a:spcAft>
              <a:buSzPts val="1600"/>
              <a:buNone/>
              <a:defRPr sz="1600" b="1">
                <a:solidFill>
                  <a:schemeClr val="dk2"/>
                </a:solidFill>
              </a:defRPr>
            </a:lvl1pPr>
            <a:lvl2pPr marL="914400" lvl="1" indent="-228600" algn="l">
              <a:spcBef>
                <a:spcPts val="320"/>
              </a:spcBef>
              <a:spcAft>
                <a:spcPts val="0"/>
              </a:spcAft>
              <a:buSzPts val="1600"/>
              <a:buNone/>
              <a:defRPr sz="1600" b="1"/>
            </a:lvl2pPr>
            <a:lvl3pPr marL="1371600" lvl="2" indent="-228600" algn="l">
              <a:spcBef>
                <a:spcPts val="280"/>
              </a:spcBef>
              <a:spcAft>
                <a:spcPts val="0"/>
              </a:spcAft>
              <a:buSzPts val="1400"/>
              <a:buNone/>
              <a:defRPr sz="1400" b="1"/>
            </a:lvl3pPr>
            <a:lvl4pPr marL="1828800" lvl="3" indent="-228600" algn="l">
              <a:spcBef>
                <a:spcPts val="260"/>
              </a:spcBef>
              <a:spcAft>
                <a:spcPts val="0"/>
              </a:spcAft>
              <a:buSzPts val="1300"/>
              <a:buNone/>
              <a:defRPr sz="1300" b="1"/>
            </a:lvl4pPr>
            <a:lvl5pPr marL="2286000" lvl="4" indent="-228600" algn="l">
              <a:spcBef>
                <a:spcPts val="260"/>
              </a:spcBef>
              <a:spcAft>
                <a:spcPts val="0"/>
              </a:spcAft>
              <a:buSzPts val="1300"/>
              <a:buNone/>
              <a:defRPr sz="1300" b="1"/>
            </a:lvl5pPr>
            <a:lvl6pPr marL="2743200" lvl="5" indent="-228600" algn="l">
              <a:spcBef>
                <a:spcPts val="260"/>
              </a:spcBef>
              <a:spcAft>
                <a:spcPts val="0"/>
              </a:spcAft>
              <a:buSzPts val="1300"/>
              <a:buNone/>
              <a:defRPr sz="1300" b="1"/>
            </a:lvl6pPr>
            <a:lvl7pPr marL="3200400" lvl="6" indent="-228600" algn="l">
              <a:spcBef>
                <a:spcPts val="260"/>
              </a:spcBef>
              <a:spcAft>
                <a:spcPts val="0"/>
              </a:spcAft>
              <a:buSzPts val="1300"/>
              <a:buNone/>
              <a:defRPr sz="1300" b="1"/>
            </a:lvl7pPr>
            <a:lvl8pPr marL="3657600" lvl="7" indent="-228600" algn="l">
              <a:spcBef>
                <a:spcPts val="260"/>
              </a:spcBef>
              <a:spcAft>
                <a:spcPts val="0"/>
              </a:spcAft>
              <a:buSzPts val="1300"/>
              <a:buNone/>
              <a:defRPr sz="1300" b="1"/>
            </a:lvl8pPr>
            <a:lvl9pPr marL="4114800" lvl="8" indent="-228600" algn="l">
              <a:spcBef>
                <a:spcPts val="260"/>
              </a:spcBef>
              <a:spcAft>
                <a:spcPts val="0"/>
              </a:spcAft>
              <a:buSzPts val="1300"/>
              <a:buNone/>
              <a:defRPr sz="1300" b="1"/>
            </a:lvl9pPr>
          </a:lstStyle>
          <a:p>
            <a:endParaRPr/>
          </a:p>
        </p:txBody>
      </p:sp>
      <p:sp>
        <p:nvSpPr>
          <p:cNvPr id="123" name="Google Shape;123;p18"/>
          <p:cNvSpPr txBox="1">
            <a:spLocks noGrp="1"/>
          </p:cNvSpPr>
          <p:nvPr>
            <p:ph type="body" idx="4"/>
          </p:nvPr>
        </p:nvSpPr>
        <p:spPr>
          <a:xfrm>
            <a:off x="3567139" y="1655825"/>
            <a:ext cx="2952115" cy="3008284"/>
          </a:xfrm>
          <a:prstGeom prst="rect">
            <a:avLst/>
          </a:prstGeom>
          <a:noFill/>
          <a:ln>
            <a:noFill/>
          </a:ln>
        </p:spPr>
        <p:txBody>
          <a:bodyPr spcFirstLastPara="1" wrap="square" lIns="72000" tIns="36000" rIns="72000" bIns="36000" anchor="t" anchorCtr="0"/>
          <a:lstStyle>
            <a:lvl1pPr marL="457200" lvl="0" indent="-349250" algn="l">
              <a:spcBef>
                <a:spcPts val="380"/>
              </a:spcBef>
              <a:spcAft>
                <a:spcPts val="0"/>
              </a:spcAft>
              <a:buSzPts val="1900"/>
              <a:buChar char="•"/>
              <a:defRPr sz="1900"/>
            </a:lvl1pPr>
            <a:lvl2pPr marL="914400" lvl="1" indent="-330200" algn="l">
              <a:spcBef>
                <a:spcPts val="320"/>
              </a:spcBef>
              <a:spcAft>
                <a:spcPts val="0"/>
              </a:spcAft>
              <a:buSzPts val="1600"/>
              <a:buChar char="•"/>
              <a:defRPr sz="1600"/>
            </a:lvl2pPr>
            <a:lvl3pPr marL="1371600" lvl="2" indent="-317500" algn="l">
              <a:spcBef>
                <a:spcPts val="280"/>
              </a:spcBef>
              <a:spcAft>
                <a:spcPts val="0"/>
              </a:spcAft>
              <a:buSzPts val="1400"/>
              <a:buChar char="•"/>
              <a:defRPr sz="1400"/>
            </a:lvl3pPr>
            <a:lvl4pPr marL="1828800" lvl="3" indent="-311150" algn="l">
              <a:spcBef>
                <a:spcPts val="260"/>
              </a:spcBef>
              <a:spcAft>
                <a:spcPts val="0"/>
              </a:spcAft>
              <a:buSzPts val="1300"/>
              <a:buChar char="•"/>
              <a:defRPr sz="1300"/>
            </a:lvl4pPr>
            <a:lvl5pPr marL="2286000" lvl="4" indent="-311150" algn="l">
              <a:spcBef>
                <a:spcPts val="260"/>
              </a:spcBef>
              <a:spcAft>
                <a:spcPts val="0"/>
              </a:spcAft>
              <a:buSzPts val="1300"/>
              <a:buChar char="•"/>
              <a:defRPr sz="1300"/>
            </a:lvl5pPr>
            <a:lvl6pPr marL="2743200" lvl="5" indent="-311150" algn="l">
              <a:spcBef>
                <a:spcPts val="260"/>
              </a:spcBef>
              <a:spcAft>
                <a:spcPts val="0"/>
              </a:spcAft>
              <a:buSzPts val="1300"/>
              <a:buChar char="•"/>
              <a:defRPr sz="1300"/>
            </a:lvl6pPr>
            <a:lvl7pPr marL="3200400" lvl="6" indent="-311150" algn="l">
              <a:spcBef>
                <a:spcPts val="260"/>
              </a:spcBef>
              <a:spcAft>
                <a:spcPts val="0"/>
              </a:spcAft>
              <a:buSzPts val="1300"/>
              <a:buChar char="•"/>
              <a:defRPr sz="1300"/>
            </a:lvl7pPr>
            <a:lvl8pPr marL="3657600" lvl="7" indent="-311150" algn="l">
              <a:spcBef>
                <a:spcPts val="260"/>
              </a:spcBef>
              <a:spcAft>
                <a:spcPts val="0"/>
              </a:spcAft>
              <a:buSzPts val="1300"/>
              <a:buChar char="•"/>
              <a:defRPr sz="1300"/>
            </a:lvl8pPr>
            <a:lvl9pPr marL="4114800" lvl="8" indent="-311150" algn="l">
              <a:spcBef>
                <a:spcPts val="260"/>
              </a:spcBef>
              <a:spcAft>
                <a:spcPts val="0"/>
              </a:spcAft>
              <a:buSzPts val="1300"/>
              <a:buChar char="•"/>
              <a:defRPr sz="1300"/>
            </a:lvl9pPr>
          </a:lstStyle>
          <a:p>
            <a:endParaRPr/>
          </a:p>
        </p:txBody>
      </p:sp>
      <p:sp>
        <p:nvSpPr>
          <p:cNvPr id="124" name="Google Shape;124;p18"/>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9"/>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32"/>
        <p:cNvGrpSpPr/>
        <p:nvPr/>
      </p:nvGrpSpPr>
      <p:grpSpPr>
        <a:xfrm>
          <a:off x="0" y="0"/>
          <a:ext cx="0" cy="0"/>
          <a:chOff x="0" y="0"/>
          <a:chExt cx="0" cy="0"/>
        </a:xfrm>
      </p:grpSpPr>
      <p:sp>
        <p:nvSpPr>
          <p:cNvPr id="133" name="Google Shape;133;p20"/>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246010" y="4183992"/>
            <a:ext cx="6273245" cy="452512"/>
          </a:xfrm>
          <a:prstGeom prst="rect">
            <a:avLst/>
          </a:prstGeom>
          <a:noFill/>
          <a:ln>
            <a:noFill/>
          </a:ln>
        </p:spPr>
        <p:txBody>
          <a:bodyPr spcFirstLastPara="1" wrap="square" lIns="72000" tIns="36000" rIns="72000" bIns="36000" anchor="b" anchorCtr="0"/>
          <a:lstStyle>
            <a:lvl1pPr lvl="0" algn="ctr">
              <a:spcBef>
                <a:spcPts val="0"/>
              </a:spcBef>
              <a:spcAft>
                <a:spcPts val="0"/>
              </a:spcAft>
              <a:buClr>
                <a:schemeClr val="dk2"/>
              </a:buClr>
              <a:buSzPts val="1700"/>
              <a:buFont typeface="Cambria"/>
              <a:buNone/>
              <a:defRPr sz="1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1"/>
          <p:cNvSpPr txBox="1">
            <a:spLocks noGrp="1"/>
          </p:cNvSpPr>
          <p:nvPr>
            <p:ph type="body" idx="1"/>
          </p:nvPr>
        </p:nvSpPr>
        <p:spPr>
          <a:xfrm>
            <a:off x="246009" y="4641145"/>
            <a:ext cx="6273246" cy="464114"/>
          </a:xfrm>
          <a:prstGeom prst="rect">
            <a:avLst/>
          </a:prstGeom>
          <a:noFill/>
          <a:ln>
            <a:noFill/>
          </a:ln>
        </p:spPr>
        <p:txBody>
          <a:bodyPr spcFirstLastPara="1" wrap="square" lIns="72000" tIns="36000" rIns="72000" bIns="36000" anchor="t" anchorCtr="0"/>
          <a:lstStyle>
            <a:lvl1pPr marL="457200" lvl="0" indent="-228600" algn="ctr">
              <a:spcBef>
                <a:spcPts val="260"/>
              </a:spcBef>
              <a:spcAft>
                <a:spcPts val="0"/>
              </a:spcAft>
              <a:buSzPts val="1300"/>
              <a:buNone/>
              <a:defRPr sz="1300"/>
            </a:lvl1pPr>
            <a:lvl2pPr marL="914400" lvl="1" indent="-228600" algn="l">
              <a:spcBef>
                <a:spcPts val="180"/>
              </a:spcBef>
              <a:spcAft>
                <a:spcPts val="0"/>
              </a:spcAft>
              <a:buSzPts val="900"/>
              <a:buNone/>
              <a:defRPr sz="900"/>
            </a:lvl2pPr>
            <a:lvl3pPr marL="1371600" lvl="2" indent="-228600" algn="l">
              <a:spcBef>
                <a:spcPts val="160"/>
              </a:spcBef>
              <a:spcAft>
                <a:spcPts val="0"/>
              </a:spcAft>
              <a:buSzPts val="800"/>
              <a:buNone/>
              <a:defRPr sz="800"/>
            </a:lvl3pPr>
            <a:lvl4pPr marL="1828800" lvl="3" indent="-228600" algn="l">
              <a:spcBef>
                <a:spcPts val="140"/>
              </a:spcBef>
              <a:spcAft>
                <a:spcPts val="0"/>
              </a:spcAft>
              <a:buSzPts val="700"/>
              <a:buNone/>
              <a:defRPr sz="700"/>
            </a:lvl4pPr>
            <a:lvl5pPr marL="2286000" lvl="4" indent="-228600" algn="l">
              <a:spcBef>
                <a:spcPts val="140"/>
              </a:spcBef>
              <a:spcAft>
                <a:spcPts val="0"/>
              </a:spcAft>
              <a:buSzPts val="700"/>
              <a:buNone/>
              <a:defRPr sz="700"/>
            </a:lvl5pPr>
            <a:lvl6pPr marL="2743200" lvl="5" indent="-228600" algn="l">
              <a:spcBef>
                <a:spcPts val="140"/>
              </a:spcBef>
              <a:spcAft>
                <a:spcPts val="0"/>
              </a:spcAft>
              <a:buSzPts val="700"/>
              <a:buNone/>
              <a:defRPr sz="700"/>
            </a:lvl6pPr>
            <a:lvl7pPr marL="3200400" lvl="6" indent="-228600" algn="l">
              <a:spcBef>
                <a:spcPts val="140"/>
              </a:spcBef>
              <a:spcAft>
                <a:spcPts val="0"/>
              </a:spcAft>
              <a:buSzPts val="700"/>
              <a:buNone/>
              <a:defRPr sz="700"/>
            </a:lvl7pPr>
            <a:lvl8pPr marL="3657600" lvl="7" indent="-228600" algn="l">
              <a:spcBef>
                <a:spcPts val="140"/>
              </a:spcBef>
              <a:spcAft>
                <a:spcPts val="0"/>
              </a:spcAft>
              <a:buSzPts val="700"/>
              <a:buNone/>
              <a:defRPr sz="700"/>
            </a:lvl8pPr>
            <a:lvl9pPr marL="4114800" lvl="8" indent="-228600" algn="l">
              <a:spcBef>
                <a:spcPts val="140"/>
              </a:spcBef>
              <a:spcAft>
                <a:spcPts val="0"/>
              </a:spcAft>
              <a:buSzPts val="700"/>
              <a:buNone/>
              <a:defRPr sz="700"/>
            </a:lvl9pPr>
          </a:lstStyle>
          <a:p>
            <a:endParaRPr/>
          </a:p>
        </p:txBody>
      </p:sp>
      <p:sp>
        <p:nvSpPr>
          <p:cNvPr id="139" name="Google Shape;139;p21"/>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
        <p:nvSpPr>
          <p:cNvPr id="142" name="Google Shape;142;p21"/>
          <p:cNvSpPr txBox="1">
            <a:spLocks noGrp="1"/>
          </p:cNvSpPr>
          <p:nvPr>
            <p:ph type="body" idx="2"/>
          </p:nvPr>
        </p:nvSpPr>
        <p:spPr>
          <a:xfrm>
            <a:off x="246010" y="290072"/>
            <a:ext cx="6273245" cy="3763195"/>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553522" y="1621985"/>
            <a:ext cx="6273245" cy="1119193"/>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07043" y="2958731"/>
            <a:ext cx="5166202" cy="1334329"/>
          </a:xfrm>
          <a:prstGeom prst="rect">
            <a:avLst/>
          </a:prstGeom>
          <a:noFill/>
          <a:ln>
            <a:noFill/>
          </a:ln>
        </p:spPr>
        <p:txBody>
          <a:bodyPr spcFirstLastPara="1" wrap="square" lIns="72000" tIns="36000" rIns="72000" bIns="36000" anchor="t" anchorCtr="0"/>
          <a:lstStyle>
            <a:lvl1pPr lvl="0" algn="ctr">
              <a:spcBef>
                <a:spcPts val="500"/>
              </a:spcBef>
              <a:spcAft>
                <a:spcPts val="0"/>
              </a:spcAft>
              <a:buClr>
                <a:srgbClr val="888888"/>
              </a:buClr>
              <a:buSzPts val="2500"/>
              <a:buNone/>
              <a:defRPr>
                <a:solidFill>
                  <a:srgbClr val="888888"/>
                </a:solidFill>
              </a:defRPr>
            </a:lvl1pPr>
            <a:lvl2pPr lvl="1" algn="ctr">
              <a:spcBef>
                <a:spcPts val="440"/>
              </a:spcBef>
              <a:spcAft>
                <a:spcPts val="0"/>
              </a:spcAft>
              <a:buClr>
                <a:srgbClr val="888888"/>
              </a:buClr>
              <a:buSzPts val="2200"/>
              <a:buNone/>
              <a:defRPr>
                <a:solidFill>
                  <a:srgbClr val="888888"/>
                </a:solidFill>
              </a:defRPr>
            </a:lvl2pPr>
            <a:lvl3pPr lvl="2" algn="ctr">
              <a:spcBef>
                <a:spcPts val="380"/>
              </a:spcBef>
              <a:spcAft>
                <a:spcPts val="0"/>
              </a:spcAft>
              <a:buClr>
                <a:srgbClr val="888888"/>
              </a:buClr>
              <a:buSzPts val="19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22" name="Google Shape;22;p3"/>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43549" y="4183790"/>
            <a:ext cx="6273245" cy="452714"/>
          </a:xfrm>
          <a:prstGeom prst="rect">
            <a:avLst/>
          </a:prstGeom>
          <a:noFill/>
          <a:ln>
            <a:noFill/>
          </a:ln>
        </p:spPr>
        <p:txBody>
          <a:bodyPr spcFirstLastPara="1" wrap="square" lIns="72000" tIns="36000" rIns="72000" bIns="36000" anchor="b" anchorCtr="0"/>
          <a:lstStyle>
            <a:lvl1pPr lvl="0" algn="ctr">
              <a:spcBef>
                <a:spcPts val="0"/>
              </a:spcBef>
              <a:spcAft>
                <a:spcPts val="0"/>
              </a:spcAft>
              <a:buClr>
                <a:schemeClr val="dk2"/>
              </a:buClr>
              <a:buSzPts val="1700"/>
              <a:buFont typeface="Cambria"/>
              <a:buNone/>
              <a:defRPr sz="17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2"/>
          <p:cNvSpPr>
            <a:spLocks noGrp="1"/>
          </p:cNvSpPr>
          <p:nvPr>
            <p:ph type="pic" idx="2"/>
          </p:nvPr>
        </p:nvSpPr>
        <p:spPr>
          <a:xfrm>
            <a:off x="0" y="0"/>
            <a:ext cx="6826766" cy="4177030"/>
          </a:xfrm>
          <a:prstGeom prst="rect">
            <a:avLst/>
          </a:prstGeom>
          <a:noFill/>
          <a:ln>
            <a:noFill/>
          </a:ln>
        </p:spPr>
        <p:txBody>
          <a:bodyPr spcFirstLastPara="1" wrap="square" lIns="72000" tIns="36000" rIns="72000" bIns="36000" anchor="t" anchorCtr="0"/>
          <a:lstStyle>
            <a:lvl1pPr marR="0" lvl="0" algn="l" rtl="0">
              <a:spcBef>
                <a:spcPts val="500"/>
              </a:spcBef>
              <a:spcAft>
                <a:spcPts val="0"/>
              </a:spcAft>
              <a:buClr>
                <a:schemeClr val="accent1"/>
              </a:buClr>
              <a:buSzPts val="2500"/>
              <a:buFont typeface="Arial"/>
              <a:buNone/>
              <a:defRPr sz="2500" b="0" i="0" u="none" strike="noStrike" cap="none">
                <a:solidFill>
                  <a:schemeClr val="dk1"/>
                </a:solidFill>
                <a:latin typeface="Calibri"/>
                <a:ea typeface="Calibri"/>
                <a:cs typeface="Calibri"/>
                <a:sym typeface="Calibri"/>
              </a:defRPr>
            </a:lvl1pPr>
            <a:lvl2pPr marR="0" lvl="1" algn="l" rtl="0">
              <a:spcBef>
                <a:spcPts val="440"/>
              </a:spcBef>
              <a:spcAft>
                <a:spcPts val="0"/>
              </a:spcAft>
              <a:buClr>
                <a:schemeClr val="accent2"/>
              </a:buClr>
              <a:buSzPts val="2200"/>
              <a:buFont typeface="Arial"/>
              <a:buNone/>
              <a:defRPr sz="2200" b="0" i="0" u="none" strike="noStrike" cap="none">
                <a:solidFill>
                  <a:schemeClr val="dk1"/>
                </a:solidFill>
                <a:latin typeface="Calibri"/>
                <a:ea typeface="Calibri"/>
                <a:cs typeface="Calibri"/>
                <a:sym typeface="Calibri"/>
              </a:defRPr>
            </a:lvl2pPr>
            <a:lvl3pPr marR="0" lvl="2" algn="l" rtl="0">
              <a:spcBef>
                <a:spcPts val="380"/>
              </a:spcBef>
              <a:spcAft>
                <a:spcPts val="0"/>
              </a:spcAft>
              <a:buClr>
                <a:schemeClr val="accent3"/>
              </a:buClr>
              <a:buSzPts val="1900"/>
              <a:buFont typeface="Arial"/>
              <a:buNone/>
              <a:defRPr sz="1900" b="0" i="0" u="none" strike="noStrike" cap="none">
                <a:solidFill>
                  <a:schemeClr val="dk1"/>
                </a:solidFill>
                <a:latin typeface="Calibri"/>
                <a:ea typeface="Calibri"/>
                <a:cs typeface="Calibri"/>
                <a:sym typeface="Calibri"/>
              </a:defRPr>
            </a:lvl3pPr>
            <a:lvl4pPr marR="0" lvl="3" algn="l" rtl="0">
              <a:spcBef>
                <a:spcPts val="320"/>
              </a:spcBef>
              <a:spcAft>
                <a:spcPts val="0"/>
              </a:spcAft>
              <a:buClr>
                <a:schemeClr val="accent4"/>
              </a:buClr>
              <a:buSzPts val="1600"/>
              <a:buFont typeface="Arial"/>
              <a:buNone/>
              <a:defRPr sz="1600" b="0" i="0" u="none" strike="noStrike" cap="none">
                <a:solidFill>
                  <a:schemeClr val="dk1"/>
                </a:solidFill>
                <a:latin typeface="Calibri"/>
                <a:ea typeface="Calibri"/>
                <a:cs typeface="Calibri"/>
                <a:sym typeface="Calibri"/>
              </a:defRPr>
            </a:lvl4pPr>
            <a:lvl5pPr marR="0" lvl="4" algn="l" rtl="0">
              <a:spcBef>
                <a:spcPts val="320"/>
              </a:spcBef>
              <a:spcAft>
                <a:spcPts val="0"/>
              </a:spcAft>
              <a:buClr>
                <a:schemeClr val="accent5"/>
              </a:buClr>
              <a:buSzPts val="1600"/>
              <a:buFont typeface="Arial"/>
              <a:buNone/>
              <a:defRPr sz="1600" b="0" i="0" u="none" strike="noStrike" cap="none">
                <a:solidFill>
                  <a:schemeClr val="dk1"/>
                </a:solidFill>
                <a:latin typeface="Calibri"/>
                <a:ea typeface="Calibri"/>
                <a:cs typeface="Calibri"/>
                <a:sym typeface="Calibri"/>
              </a:defRPr>
            </a:lvl5pPr>
            <a:lvl6pPr marR="0" lvl="5" algn="l" rtl="0">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6pPr>
            <a:lvl7pPr marR="0" lvl="6" algn="l" rtl="0">
              <a:spcBef>
                <a:spcPts val="320"/>
              </a:spcBef>
              <a:spcAft>
                <a:spcPts val="0"/>
              </a:spcAft>
              <a:buClr>
                <a:schemeClr val="accent2"/>
              </a:buClr>
              <a:buSzPts val="1600"/>
              <a:buFont typeface="Arial"/>
              <a:buNone/>
              <a:defRPr sz="1600" b="0" i="0" u="none" strike="noStrike" cap="none">
                <a:solidFill>
                  <a:schemeClr val="dk1"/>
                </a:solidFill>
                <a:latin typeface="Calibri"/>
                <a:ea typeface="Calibri"/>
                <a:cs typeface="Calibri"/>
                <a:sym typeface="Calibri"/>
              </a:defRPr>
            </a:lvl7pPr>
            <a:lvl8pPr marR="0" lvl="7" algn="l" rtl="0">
              <a:spcBef>
                <a:spcPts val="32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8pPr>
            <a:lvl9pPr marR="0" lvl="8" algn="l" rtl="0">
              <a:spcBef>
                <a:spcPts val="320"/>
              </a:spcBef>
              <a:spcAft>
                <a:spcPts val="0"/>
              </a:spcAft>
              <a:buClr>
                <a:schemeClr val="accent4"/>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body" idx="1"/>
          </p:nvPr>
        </p:nvSpPr>
        <p:spPr>
          <a:xfrm>
            <a:off x="243549" y="4641145"/>
            <a:ext cx="6273245" cy="466435"/>
          </a:xfrm>
          <a:prstGeom prst="rect">
            <a:avLst/>
          </a:prstGeom>
          <a:noFill/>
          <a:ln>
            <a:noFill/>
          </a:ln>
        </p:spPr>
        <p:txBody>
          <a:bodyPr spcFirstLastPara="1" wrap="square" lIns="72000" tIns="36000" rIns="72000" bIns="36000" anchor="t" anchorCtr="0"/>
          <a:lstStyle>
            <a:lvl1pPr marL="457200" lvl="0" indent="-228600" algn="ctr">
              <a:spcBef>
                <a:spcPts val="260"/>
              </a:spcBef>
              <a:spcAft>
                <a:spcPts val="0"/>
              </a:spcAft>
              <a:buSzPts val="1300"/>
              <a:buNone/>
              <a:defRPr sz="1300"/>
            </a:lvl1pPr>
            <a:lvl2pPr marL="914400" lvl="1" indent="-228600" algn="l">
              <a:spcBef>
                <a:spcPts val="180"/>
              </a:spcBef>
              <a:spcAft>
                <a:spcPts val="0"/>
              </a:spcAft>
              <a:buSzPts val="900"/>
              <a:buNone/>
              <a:defRPr sz="900"/>
            </a:lvl2pPr>
            <a:lvl3pPr marL="1371600" lvl="2" indent="-228600" algn="l">
              <a:spcBef>
                <a:spcPts val="160"/>
              </a:spcBef>
              <a:spcAft>
                <a:spcPts val="0"/>
              </a:spcAft>
              <a:buSzPts val="800"/>
              <a:buNone/>
              <a:defRPr sz="800"/>
            </a:lvl3pPr>
            <a:lvl4pPr marL="1828800" lvl="3" indent="-228600" algn="l">
              <a:spcBef>
                <a:spcPts val="140"/>
              </a:spcBef>
              <a:spcAft>
                <a:spcPts val="0"/>
              </a:spcAft>
              <a:buSzPts val="700"/>
              <a:buNone/>
              <a:defRPr sz="700"/>
            </a:lvl4pPr>
            <a:lvl5pPr marL="2286000" lvl="4" indent="-228600" algn="l">
              <a:spcBef>
                <a:spcPts val="140"/>
              </a:spcBef>
              <a:spcAft>
                <a:spcPts val="0"/>
              </a:spcAft>
              <a:buSzPts val="700"/>
              <a:buNone/>
              <a:defRPr sz="700"/>
            </a:lvl5pPr>
            <a:lvl6pPr marL="2743200" lvl="5" indent="-228600" algn="l">
              <a:spcBef>
                <a:spcPts val="140"/>
              </a:spcBef>
              <a:spcAft>
                <a:spcPts val="0"/>
              </a:spcAft>
              <a:buSzPts val="700"/>
              <a:buNone/>
              <a:defRPr sz="700"/>
            </a:lvl6pPr>
            <a:lvl7pPr marL="3200400" lvl="6" indent="-228600" algn="l">
              <a:spcBef>
                <a:spcPts val="140"/>
              </a:spcBef>
              <a:spcAft>
                <a:spcPts val="0"/>
              </a:spcAft>
              <a:buSzPts val="700"/>
              <a:buNone/>
              <a:defRPr sz="700"/>
            </a:lvl7pPr>
            <a:lvl8pPr marL="3657600" lvl="7" indent="-228600" algn="l">
              <a:spcBef>
                <a:spcPts val="140"/>
              </a:spcBef>
              <a:spcAft>
                <a:spcPts val="0"/>
              </a:spcAft>
              <a:buSzPts val="700"/>
              <a:buNone/>
              <a:defRPr sz="700"/>
            </a:lvl8pPr>
            <a:lvl9pPr marL="4114800" lvl="8" indent="-228600" algn="l">
              <a:spcBef>
                <a:spcPts val="140"/>
              </a:spcBef>
              <a:spcAft>
                <a:spcPts val="0"/>
              </a:spcAft>
              <a:buSzPts val="700"/>
              <a:buNone/>
              <a:defRPr sz="700"/>
            </a:lvl9pPr>
          </a:lstStyle>
          <a:p>
            <a:endParaRPr/>
          </a:p>
        </p:txBody>
      </p:sp>
      <p:sp>
        <p:nvSpPr>
          <p:cNvPr id="147" name="Google Shape;147;p22"/>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
        <p:nvSpPr>
          <p:cNvPr id="149" name="Google Shape;149;p22"/>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3"/>
          <p:cNvSpPr txBox="1">
            <a:spLocks noGrp="1"/>
          </p:cNvSpPr>
          <p:nvPr>
            <p:ph type="body" idx="1"/>
          </p:nvPr>
        </p:nvSpPr>
        <p:spPr>
          <a:xfrm rot="5400000">
            <a:off x="1616683" y="-29369"/>
            <a:ext cx="3654902" cy="6150240"/>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3" name="Google Shape;153;p23"/>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3"/>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rot="5400000">
            <a:off x="3830478" y="1729325"/>
            <a:ext cx="4455016" cy="1414555"/>
          </a:xfrm>
          <a:prstGeom prst="rect">
            <a:avLst/>
          </a:prstGeom>
          <a:noFill/>
          <a:ln>
            <a:noFill/>
          </a:ln>
        </p:spPr>
        <p:txBody>
          <a:bodyPr spcFirstLastPara="1" wrap="square" lIns="72000" tIns="36000" rIns="72000" bIns="360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rot="5400000">
            <a:off x="570851" y="7257"/>
            <a:ext cx="4455016" cy="4858690"/>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9" name="Google Shape;159;p24"/>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364546"/>
            <a:ext cx="7343131" cy="259855"/>
          </a:xfrm>
          <a:custGeom>
            <a:avLst/>
            <a:gdLst>
              <a:gd name="T0" fmla="*/ 0 w 5731"/>
              <a:gd name="T1" fmla="*/ 0 h 808"/>
              <a:gd name="T2" fmla="*/ 2147483646 w 5731"/>
              <a:gd name="T3" fmla="*/ 2147483646 h 808"/>
              <a:gd name="T4" fmla="*/ 2147483646 w 5731"/>
              <a:gd name="T5" fmla="*/ 2147483646 h 808"/>
              <a:gd name="T6" fmla="*/ 2147483646 w 5731"/>
              <a:gd name="T7" fmla="*/ 2147483646 h 808"/>
              <a:gd name="T8" fmla="*/ 2147483646 w 5731"/>
              <a:gd name="T9" fmla="*/ 2147483646 h 808"/>
              <a:gd name="T10" fmla="*/ 2147483646 w 5731"/>
              <a:gd name="T11" fmla="*/ 2147483646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nvGrpSpPr>
          <p:cNvPr id="5" name="Group 89"/>
          <p:cNvGrpSpPr>
            <a:grpSpLocks/>
          </p:cNvGrpSpPr>
          <p:nvPr userDrawn="1"/>
        </p:nvGrpSpPr>
        <p:grpSpPr bwMode="auto">
          <a:xfrm>
            <a:off x="0" y="0"/>
            <a:ext cx="7380288" cy="1590559"/>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nvGrpSpPr>
          <p:cNvPr id="10" name="Group 94"/>
          <p:cNvGrpSpPr>
            <a:grpSpLocks/>
          </p:cNvGrpSpPr>
          <p:nvPr userDrawn="1"/>
        </p:nvGrpSpPr>
        <p:grpSpPr bwMode="auto">
          <a:xfrm>
            <a:off x="0" y="3570298"/>
            <a:ext cx="7380288" cy="1650991"/>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3"/>
                <a:ext cx="5760" cy="167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6" name="Rectangle 97"/>
              <p:cNvSpPr>
                <a:spLocks noChangeArrowheads="1"/>
              </p:cNvSpPr>
              <p:nvPr userDrawn="1"/>
            </p:nvSpPr>
            <p:spPr bwMode="ltGray">
              <a:xfrm>
                <a:off x="0" y="2643"/>
                <a:ext cx="5760" cy="9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1" name="Freeform 105"/>
            <p:cNvSpPr>
              <a:spLocks/>
            </p:cNvSpPr>
            <p:nvPr/>
          </p:nvSpPr>
          <p:spPr bwMode="white">
            <a:xfrm>
              <a:off x="5520" y="3978"/>
              <a:ext cx="240" cy="348"/>
            </a:xfrm>
            <a:custGeom>
              <a:avLst/>
              <a:gdLst>
                <a:gd name="T0" fmla="*/ 86 w 246"/>
                <a:gd name="T1" fmla="*/ 0 h 348"/>
                <a:gd name="T2" fmla="*/ 57 w 246"/>
                <a:gd name="T3" fmla="*/ 196 h 348"/>
                <a:gd name="T4" fmla="*/ 29 w 246"/>
                <a:gd name="T5" fmla="*/ 282 h 348"/>
                <a:gd name="T6" fmla="*/ 0 w 246"/>
                <a:gd name="T7" fmla="*/ 342 h 348"/>
                <a:gd name="T8" fmla="*/ 8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pic>
        <p:nvPicPr>
          <p:cNvPr id="23" name="22 Resim" descr="bina.png"/>
          <p:cNvPicPr>
            <a:picLocks noChangeAspect="1"/>
          </p:cNvPicPr>
          <p:nvPr userDrawn="1"/>
        </p:nvPicPr>
        <p:blipFill>
          <a:blip r:embed="rId2" cstate="print"/>
          <a:stretch>
            <a:fillRect/>
          </a:stretch>
        </p:blipFill>
        <p:spPr>
          <a:xfrm>
            <a:off x="1845060" y="1631646"/>
            <a:ext cx="3770017" cy="19120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63166"/>
            <a:ext cx="1961671" cy="110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248671" y="108759"/>
            <a:ext cx="4843348" cy="1305331"/>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3807198"/>
            <a:ext cx="6976727" cy="125094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057278793"/>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7380288" cy="1087768"/>
            <a:chOff x="0" y="0"/>
            <a:chExt cx="5760" cy="1316"/>
          </a:xfrm>
        </p:grpSpPr>
        <p:grpSp>
          <p:nvGrpSpPr>
            <p:cNvPr id="6" name="Group 90"/>
            <p:cNvGrpSpPr>
              <a:grpSpLocks/>
            </p:cNvGrpSpPr>
            <p:nvPr userDrawn="1"/>
          </p:nvGrpSpPr>
          <p:grpSpPr bwMode="auto">
            <a:xfrm flipV="1">
              <a:off x="18" y="1"/>
              <a:ext cx="5742" cy="1127"/>
              <a:chOff x="0" y="2641"/>
              <a:chExt cx="5760" cy="1679"/>
            </a:xfrm>
          </p:grpSpPr>
          <p:sp>
            <p:nvSpPr>
              <p:cNvPr id="8" name="Rectangle 91"/>
              <p:cNvSpPr>
                <a:spLocks noChangeArrowheads="1"/>
              </p:cNvSpPr>
              <p:nvPr userDrawn="1"/>
            </p:nvSpPr>
            <p:spPr bwMode="ltGray">
              <a:xfrm>
                <a:off x="0" y="2642"/>
                <a:ext cx="5760" cy="16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9" name="Rectangle 92"/>
              <p:cNvSpPr>
                <a:spLocks noChangeArrowheads="1"/>
              </p:cNvSpPr>
              <p:nvPr userDrawn="1"/>
            </p:nvSpPr>
            <p:spPr bwMode="ltGray">
              <a:xfrm>
                <a:off x="0" y="2642"/>
                <a:ext cx="5760" cy="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nvGrpSpPr>
          <p:cNvPr id="10" name="Group 94"/>
          <p:cNvGrpSpPr>
            <a:grpSpLocks/>
          </p:cNvGrpSpPr>
          <p:nvPr userDrawn="1"/>
        </p:nvGrpSpPr>
        <p:grpSpPr bwMode="auto">
          <a:xfrm>
            <a:off x="0" y="4133520"/>
            <a:ext cx="7380288" cy="1087768"/>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2"/>
                <a:ext cx="5760" cy="16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6" name="Rectangle 97"/>
              <p:cNvSpPr>
                <a:spLocks noChangeArrowheads="1"/>
              </p:cNvSpPr>
              <p:nvPr userDrawn="1"/>
            </p:nvSpPr>
            <p:spPr bwMode="ltGray">
              <a:xfrm>
                <a:off x="0" y="2642"/>
                <a:ext cx="5760" cy="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1" name="Freeform 105"/>
            <p:cNvSpPr>
              <a:spLocks/>
            </p:cNvSpPr>
            <p:nvPr/>
          </p:nvSpPr>
          <p:spPr bwMode="white">
            <a:xfrm>
              <a:off x="5520" y="3978"/>
              <a:ext cx="240" cy="348"/>
            </a:xfrm>
            <a:custGeom>
              <a:avLst/>
              <a:gdLst>
                <a:gd name="T0" fmla="*/ 86 w 246"/>
                <a:gd name="T1" fmla="*/ 0 h 348"/>
                <a:gd name="T2" fmla="*/ 57 w 246"/>
                <a:gd name="T3" fmla="*/ 196 h 348"/>
                <a:gd name="T4" fmla="*/ 29 w 246"/>
                <a:gd name="T5" fmla="*/ 282 h 348"/>
                <a:gd name="T6" fmla="*/ 0 w 246"/>
                <a:gd name="T7" fmla="*/ 342 h 348"/>
                <a:gd name="T8" fmla="*/ 8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pic>
        <p:nvPicPr>
          <p:cNvPr id="23" name="30 Resim" descr="q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388"/>
            <a:ext cx="1961671" cy="110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248671" y="108759"/>
            <a:ext cx="4843348" cy="924610"/>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4242308"/>
            <a:ext cx="6976727" cy="81583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369015" y="1218301"/>
            <a:ext cx="6642259" cy="2915230"/>
          </a:xfrm>
          <a:prstGeom prst="rect">
            <a:avLst/>
          </a:prstGeom>
        </p:spPr>
        <p:txBody>
          <a:bodyPr/>
          <a:lstStyle>
            <a:lvl1pPr>
              <a:buFont typeface="Wingdings" pitchFamily="2" charset="2"/>
              <a:buChar char="q"/>
              <a:defRPr kumimoji="0" lang="tr-TR" sz="1523"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4134721720"/>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288293" y="4943303"/>
            <a:ext cx="1095511" cy="277985"/>
          </a:xfrm>
          <a:prstGeom prst="rect">
            <a:avLst/>
          </a:prstGeom>
        </p:spPr>
        <p:txBody>
          <a:bodyPr anchor="ctr"/>
          <a:lstStyle>
            <a:lvl1pPr algn="l">
              <a:defRPr sz="1200" b="1">
                <a:solidFill>
                  <a:schemeClr val="tx1"/>
                </a:solidFill>
              </a:defRPr>
            </a:lvl1pPr>
          </a:lstStyle>
          <a:p>
            <a:pPr eaLnBrk="1" hangingPunct="1">
              <a:defRPr/>
            </a:pPr>
            <a:endParaRPr lang="tr-TR" sz="914" dirty="0">
              <a:solidFill>
                <a:srgbClr val="046CA6"/>
              </a:solidFill>
              <a:latin typeface="Arial" charset="0"/>
              <a:cs typeface="+mn-cs"/>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3" name="2 İçerik Yer Tutucusu"/>
          <p:cNvSpPr>
            <a:spLocks noGrp="1"/>
          </p:cNvSpPr>
          <p:nvPr>
            <p:ph idx="1"/>
          </p:nvPr>
        </p:nvSpPr>
        <p:spPr>
          <a:xfrm>
            <a:off x="246010" y="815814"/>
            <a:ext cx="6949771" cy="4079160"/>
          </a:xfrm>
          <a:prstGeom prst="rect">
            <a:avLst/>
          </a:prstGeom>
          <a:ln>
            <a:solidFill>
              <a:schemeClr val="tx1"/>
            </a:solidFill>
          </a:ln>
        </p:spPr>
        <p:txBody>
          <a:bodyPr/>
          <a:lstStyle>
            <a:lvl1pPr>
              <a:buClr>
                <a:schemeClr val="tx1"/>
              </a:buClr>
              <a:buFont typeface="Wingdings" pitchFamily="2" charset="2"/>
              <a:buChar char="q"/>
              <a:defRPr sz="1370" b="1">
                <a:solidFill>
                  <a:schemeClr val="tx1"/>
                </a:solidFill>
              </a:defRPr>
            </a:lvl1pPr>
            <a:lvl2pPr>
              <a:buFont typeface="Wingdings" pitchFamily="2" charset="2"/>
              <a:buChar char="§"/>
              <a:defRPr sz="1370" b="1">
                <a:solidFill>
                  <a:schemeClr val="tx1"/>
                </a:solidFill>
              </a:defRPr>
            </a:lvl2pPr>
            <a:lvl3pPr>
              <a:buFont typeface="Arial" pitchFamily="34" charset="0"/>
              <a:buChar char="•"/>
              <a:defRPr sz="1370" b="1">
                <a:solidFill>
                  <a:schemeClr val="tx1"/>
                </a:solidFill>
              </a:defRPr>
            </a:lvl3pPr>
            <a:lvl4pPr>
              <a:buFont typeface="Calibri" pitchFamily="34" charset="0"/>
              <a:buChar char="−"/>
              <a:defRPr sz="1370" b="1">
                <a:solidFill>
                  <a:schemeClr val="tx1"/>
                </a:solidFill>
              </a:defRPr>
            </a:lvl4pPr>
            <a:lvl5pPr>
              <a:buFont typeface="Calibri" pitchFamily="34" charset="0"/>
              <a:buChar char="»"/>
              <a:defRPr sz="137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5" name="4 Veri Yer Tutucusu"/>
          <p:cNvSpPr>
            <a:spLocks noGrp="1"/>
          </p:cNvSpPr>
          <p:nvPr>
            <p:ph type="dt" sz="half" idx="10"/>
          </p:nvPr>
        </p:nvSpPr>
        <p:spPr>
          <a:xfrm>
            <a:off x="5043197" y="0"/>
            <a:ext cx="2152584" cy="174043"/>
          </a:xfrm>
          <a:prstGeom prst="rect">
            <a:avLst/>
          </a:prstGeom>
        </p:spPr>
        <p:txBody>
          <a:bodyPr/>
          <a:lstStyle>
            <a:lvl1pPr eaLnBrk="1" hangingPunct="1">
              <a:defRPr>
                <a:solidFill>
                  <a:srgbClr val="046CA6"/>
                </a:solidFill>
                <a:latin typeface="Arial" charset="0"/>
                <a:cs typeface="+mn-cs"/>
              </a:defRPr>
            </a:lvl1pPr>
          </a:lstStyle>
          <a:p>
            <a:pPr>
              <a:defRPr/>
            </a:pPr>
            <a:fld id="{8B767DD3-20B5-4E36-B3A7-63AB7D54E76D}" type="datetime1">
              <a:rPr lang="tr-TR"/>
              <a:pPr>
                <a:defRPr/>
              </a:pPr>
              <a:t>18.03.2019</a:t>
            </a:fld>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a:defRPr sz="914" b="1">
                <a:solidFill>
                  <a:srgbClr val="046CA6"/>
                </a:solidFill>
                <a:cs typeface="Arial" charset="0"/>
              </a:defRPr>
            </a:lvl1pPr>
          </a:lstStyle>
          <a:p>
            <a:pPr>
              <a:defRPr/>
            </a:pPr>
            <a:endParaRPr lang="tr-TR"/>
          </a:p>
        </p:txBody>
      </p:sp>
      <p:sp>
        <p:nvSpPr>
          <p:cNvPr id="7" name="12 Slayt Numarası Yer Tutucusu"/>
          <p:cNvSpPr>
            <a:spLocks noGrp="1"/>
          </p:cNvSpPr>
          <p:nvPr>
            <p:ph type="sldNum" sz="quarter" idx="12"/>
          </p:nvPr>
        </p:nvSpPr>
        <p:spPr>
          <a:xfrm>
            <a:off x="6421876" y="4943303"/>
            <a:ext cx="670120" cy="27798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14" b="1">
                <a:solidFill>
                  <a:srgbClr val="046CA6"/>
                </a:solidFill>
                <a:latin typeface="Arial" panose="020B0604020202020204" pitchFamily="34" charset="0"/>
              </a:defRPr>
            </a:lvl1pPr>
          </a:lstStyle>
          <a:p>
            <a:pPr>
              <a:defRPr/>
            </a:pPr>
            <a:fld id="{1CD8BC72-21DB-44A1-ACB5-19978838B168}" type="slidenum">
              <a:rPr lang="tr-TR" altLang="tr-TR"/>
              <a:pPr>
                <a:defRPr/>
              </a:pPr>
              <a:t>‹#›</a:t>
            </a:fld>
            <a:endParaRPr lang="tr-TR" altLang="tr-TR"/>
          </a:p>
        </p:txBody>
      </p:sp>
    </p:spTree>
    <p:extLst>
      <p:ext uri="{BB962C8B-B14F-4D97-AF65-F5344CB8AC3E}">
        <p14:creationId xmlns:p14="http://schemas.microsoft.com/office/powerpoint/2010/main" val="4100588904"/>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364546"/>
            <a:ext cx="7343131" cy="259855"/>
          </a:xfrm>
          <a:custGeom>
            <a:avLst/>
            <a:gdLst>
              <a:gd name="T0" fmla="*/ 0 w 5731"/>
              <a:gd name="T1" fmla="*/ 0 h 808"/>
              <a:gd name="T2" fmla="*/ 2147483646 w 5731"/>
              <a:gd name="T3" fmla="*/ 2147483646 h 808"/>
              <a:gd name="T4" fmla="*/ 2147483646 w 5731"/>
              <a:gd name="T5" fmla="*/ 2147483646 h 808"/>
              <a:gd name="T6" fmla="*/ 2147483646 w 5731"/>
              <a:gd name="T7" fmla="*/ 2147483646 h 808"/>
              <a:gd name="T8" fmla="*/ 2147483646 w 5731"/>
              <a:gd name="T9" fmla="*/ 2147483646 h 808"/>
              <a:gd name="T10" fmla="*/ 2147483646 w 5731"/>
              <a:gd name="T11" fmla="*/ 2147483646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nvGrpSpPr>
          <p:cNvPr id="5" name="Group 89"/>
          <p:cNvGrpSpPr>
            <a:grpSpLocks/>
          </p:cNvGrpSpPr>
          <p:nvPr userDrawn="1"/>
        </p:nvGrpSpPr>
        <p:grpSpPr bwMode="auto">
          <a:xfrm>
            <a:off x="0" y="0"/>
            <a:ext cx="7380288" cy="1590559"/>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nvGrpSpPr>
          <p:cNvPr id="10" name="Group 94"/>
          <p:cNvGrpSpPr>
            <a:grpSpLocks/>
          </p:cNvGrpSpPr>
          <p:nvPr userDrawn="1"/>
        </p:nvGrpSpPr>
        <p:grpSpPr bwMode="auto">
          <a:xfrm>
            <a:off x="0" y="3570298"/>
            <a:ext cx="7380288" cy="1650991"/>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3"/>
                <a:ext cx="5760" cy="167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6" name="Rectangle 97"/>
              <p:cNvSpPr>
                <a:spLocks noChangeArrowheads="1"/>
              </p:cNvSpPr>
              <p:nvPr userDrawn="1"/>
            </p:nvSpPr>
            <p:spPr bwMode="ltGray">
              <a:xfrm>
                <a:off x="0" y="2643"/>
                <a:ext cx="5760" cy="9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tr-TR" altLang="tr-TR" sz="1066" smtClean="0">
                <a:solidFill>
                  <a:srgbClr val="046CA6"/>
                </a:solidFill>
                <a:latin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1" name="Freeform 105"/>
            <p:cNvSpPr>
              <a:spLocks/>
            </p:cNvSpPr>
            <p:nvPr/>
          </p:nvSpPr>
          <p:spPr bwMode="white">
            <a:xfrm>
              <a:off x="5520" y="3978"/>
              <a:ext cx="240" cy="348"/>
            </a:xfrm>
            <a:custGeom>
              <a:avLst/>
              <a:gdLst>
                <a:gd name="T0" fmla="*/ 86 w 246"/>
                <a:gd name="T1" fmla="*/ 0 h 348"/>
                <a:gd name="T2" fmla="*/ 57 w 246"/>
                <a:gd name="T3" fmla="*/ 196 h 348"/>
                <a:gd name="T4" fmla="*/ 29 w 246"/>
                <a:gd name="T5" fmla="*/ 282 h 348"/>
                <a:gd name="T6" fmla="*/ 0 w 246"/>
                <a:gd name="T7" fmla="*/ 342 h 348"/>
                <a:gd name="T8" fmla="*/ 8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grpSp>
      <p:pic>
        <p:nvPicPr>
          <p:cNvPr id="23" name="31 Resim" descr="q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3166"/>
            <a:ext cx="1961671" cy="110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txBox="1">
            <a:spLocks noChangeArrowheads="1"/>
          </p:cNvSpPr>
          <p:nvPr userDrawn="1"/>
        </p:nvSpPr>
        <p:spPr bwMode="white">
          <a:xfrm>
            <a:off x="1845072" y="2012372"/>
            <a:ext cx="3920778" cy="130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3045" b="1" smtClean="0">
                <a:solidFill>
                  <a:srgbClr val="046CA6"/>
                </a:solidFill>
                <a:latin typeface="Calibri" pitchFamily="34" charset="0"/>
                <a:cs typeface="+mn-cs"/>
              </a:rPr>
              <a:t>Arz / Teşekkür Ederiz.</a:t>
            </a:r>
            <a:endParaRPr lang="en-US" sz="3045" b="1" smtClean="0">
              <a:solidFill>
                <a:srgbClr val="046CA6"/>
              </a:solidFill>
              <a:latin typeface="Calibri" pitchFamily="34" charset="0"/>
              <a:cs typeface="+mn-cs"/>
            </a:endParaRPr>
          </a:p>
        </p:txBody>
      </p:sp>
      <p:sp>
        <p:nvSpPr>
          <p:cNvPr id="3074" name="Rectangle 2"/>
          <p:cNvSpPr>
            <a:spLocks noGrp="1" noChangeArrowheads="1"/>
          </p:cNvSpPr>
          <p:nvPr>
            <p:ph type="ctrTitle"/>
          </p:nvPr>
        </p:nvSpPr>
        <p:spPr>
          <a:xfrm>
            <a:off x="2248671" y="108759"/>
            <a:ext cx="4843348" cy="1305331"/>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3807198"/>
            <a:ext cx="6976727" cy="125094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629720870"/>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eaLnBrk="1" hangingPunct="1">
              <a:defRPr/>
            </a:pPr>
            <a:fld id="{7EFC573B-7069-4A5C-9596-597F9A83DC07}" type="datetime4">
              <a:rPr lang="tr-TR" sz="914" smtClean="0">
                <a:solidFill>
                  <a:srgbClr val="046CA6"/>
                </a:solidFill>
                <a:latin typeface="Arial" charset="0"/>
                <a:cs typeface="+mn-cs"/>
              </a:rPr>
              <a:pPr eaLnBrk="1" hangingPunct="1">
                <a:defRPr/>
              </a:pPr>
              <a:t>18 Mart 2019</a:t>
            </a:fld>
            <a:endParaRPr lang="tr-TR" sz="914" dirty="0">
              <a:solidFill>
                <a:srgbClr val="046CA6"/>
              </a:solidFill>
              <a:latin typeface="Arial" charset="0"/>
              <a:cs typeface="+mn-cs"/>
            </a:endParaRPr>
          </a:p>
        </p:txBody>
      </p:sp>
      <p:sp>
        <p:nvSpPr>
          <p:cNvPr id="4" name="4 Metin kutusu"/>
          <p:cNvSpPr txBox="1">
            <a:spLocks noChangeArrowheads="1"/>
          </p:cNvSpPr>
          <p:nvPr userDrawn="1"/>
        </p:nvSpPr>
        <p:spPr bwMode="auto">
          <a:xfrm>
            <a:off x="6939521" y="4981979"/>
            <a:ext cx="461268" cy="3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914" b="1" smtClean="0">
              <a:solidFill>
                <a:srgbClr val="046CA6"/>
              </a:solidFill>
              <a:cs typeface="+mn-cs"/>
            </a:endParaRPr>
          </a:p>
          <a:p>
            <a:pPr eaLnBrk="1" hangingPunct="1">
              <a:defRPr/>
            </a:pPr>
            <a:endParaRPr lang="tr-TR" sz="914" b="1" smtClean="0">
              <a:solidFill>
                <a:srgbClr val="046CA6"/>
              </a:solidFill>
              <a:cs typeface="+mn-cs"/>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5043197" y="0"/>
            <a:ext cx="2152584" cy="174043"/>
          </a:xfrm>
          <a:prstGeom prst="rect">
            <a:avLst/>
          </a:prstGeom>
        </p:spPr>
        <p:txBody>
          <a:bodyPr/>
          <a:lstStyle>
            <a:lvl1pPr eaLnBrk="1" hangingPunct="1">
              <a:defRPr>
                <a:solidFill>
                  <a:srgbClr val="046CA6"/>
                </a:solidFill>
                <a:latin typeface="Arial" charset="0"/>
                <a:cs typeface="+mn-cs"/>
              </a:defRPr>
            </a:lvl1pPr>
          </a:lstStyle>
          <a:p>
            <a:pPr>
              <a:defRPr/>
            </a:pPr>
            <a:fld id="{F6B93BB7-1033-4D77-9FCF-D38DE1E398C0}" type="datetime1">
              <a:rPr lang="tr-TR"/>
              <a:pPr>
                <a:defRPr/>
              </a:pPr>
              <a:t>18.03.2019</a:t>
            </a:fld>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a:defRPr sz="914" b="1">
                <a:solidFill>
                  <a:srgbClr val="046CA6"/>
                </a:solidFill>
                <a:cs typeface="Arial" charset="0"/>
              </a:defRPr>
            </a:lvl1pPr>
          </a:lstStyle>
          <a:p>
            <a:pPr>
              <a:defRPr/>
            </a:pPr>
            <a:endParaRPr lang="tr-TR"/>
          </a:p>
        </p:txBody>
      </p:sp>
      <p:sp>
        <p:nvSpPr>
          <p:cNvPr id="7" name="12 Slayt Numarası Yer Tutucusu"/>
          <p:cNvSpPr>
            <a:spLocks noGrp="1"/>
          </p:cNvSpPr>
          <p:nvPr>
            <p:ph type="sldNum" sz="quarter" idx="12"/>
          </p:nvPr>
        </p:nvSpPr>
        <p:spPr>
          <a:xfrm>
            <a:off x="6421876" y="4943303"/>
            <a:ext cx="670120" cy="277985"/>
          </a:xfrm>
          <a:prstGeom prst="rect">
            <a:avLst/>
          </a:prstGeom>
        </p:spPr>
        <p:txBody>
          <a:bodyPr/>
          <a:lstStyle>
            <a:lvl1pPr algn="r" eaLnBrk="1" hangingPunct="1">
              <a:defRPr sz="914" b="1">
                <a:solidFill>
                  <a:srgbClr val="046CA6"/>
                </a:solidFill>
                <a:latin typeface="Arial" charset="0"/>
                <a:cs typeface="+mn-cs"/>
              </a:defRPr>
            </a:lvl1pPr>
          </a:lstStyle>
          <a:p>
            <a:pPr>
              <a:defRPr/>
            </a:pPr>
            <a:endParaRPr lang="tr-TR"/>
          </a:p>
        </p:txBody>
      </p:sp>
    </p:spTree>
    <p:extLst>
      <p:ext uri="{BB962C8B-B14F-4D97-AF65-F5344CB8AC3E}">
        <p14:creationId xmlns:p14="http://schemas.microsoft.com/office/powerpoint/2010/main" val="3088910414"/>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eaLnBrk="1" hangingPunct="1">
              <a:defRPr/>
            </a:pPr>
            <a:fld id="{7EFC573B-7069-4A5C-9596-597F9A83DC07}" type="datetime4">
              <a:rPr lang="tr-TR" sz="914" smtClean="0">
                <a:solidFill>
                  <a:srgbClr val="046CA6"/>
                </a:solidFill>
                <a:latin typeface="Arial" charset="0"/>
                <a:cs typeface="+mn-cs"/>
              </a:rPr>
              <a:pPr eaLnBrk="1" hangingPunct="1">
                <a:defRPr/>
              </a:pPr>
              <a:t>18 Mart 2019</a:t>
            </a:fld>
            <a:endParaRPr lang="tr-TR" sz="914" dirty="0">
              <a:solidFill>
                <a:srgbClr val="046CA6"/>
              </a:solidFill>
              <a:latin typeface="Arial" charset="0"/>
              <a:cs typeface="+mn-cs"/>
            </a:endParaRPr>
          </a:p>
        </p:txBody>
      </p:sp>
      <p:sp>
        <p:nvSpPr>
          <p:cNvPr id="4" name="4 Metin kutusu"/>
          <p:cNvSpPr txBox="1">
            <a:spLocks noChangeArrowheads="1"/>
          </p:cNvSpPr>
          <p:nvPr userDrawn="1"/>
        </p:nvSpPr>
        <p:spPr bwMode="auto">
          <a:xfrm>
            <a:off x="6939521" y="4981979"/>
            <a:ext cx="461268" cy="3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914" b="1" smtClean="0">
              <a:solidFill>
                <a:srgbClr val="046CA6"/>
              </a:solidFill>
              <a:cs typeface="+mn-cs"/>
            </a:endParaRPr>
          </a:p>
          <a:p>
            <a:pPr eaLnBrk="1" hangingPunct="1">
              <a:defRPr/>
            </a:pPr>
            <a:endParaRPr lang="tr-TR" sz="914" b="1" smtClean="0">
              <a:solidFill>
                <a:srgbClr val="046CA6"/>
              </a:solidFill>
              <a:cs typeface="+mn-cs"/>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5043197" y="0"/>
            <a:ext cx="2152584" cy="174043"/>
          </a:xfrm>
          <a:prstGeom prst="rect">
            <a:avLst/>
          </a:prstGeom>
        </p:spPr>
        <p:txBody>
          <a:bodyPr/>
          <a:lstStyle>
            <a:lvl1pPr eaLnBrk="1" hangingPunct="1">
              <a:defRPr>
                <a:solidFill>
                  <a:srgbClr val="046CA6"/>
                </a:solidFill>
                <a:latin typeface="Arial" charset="0"/>
                <a:cs typeface="+mn-cs"/>
              </a:defRPr>
            </a:lvl1pPr>
          </a:lstStyle>
          <a:p>
            <a:pPr>
              <a:defRPr/>
            </a:pPr>
            <a:fld id="{1D778DAA-1F9B-4DB1-AB87-8CDC0D236CAC}" type="datetime1">
              <a:rPr lang="tr-TR"/>
              <a:pPr>
                <a:defRPr/>
              </a:pPr>
              <a:t>18.03.2019</a:t>
            </a:fld>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a:defRPr sz="914" b="1">
                <a:solidFill>
                  <a:srgbClr val="046CA6"/>
                </a:solidFill>
                <a:cs typeface="Arial" charset="0"/>
              </a:defRPr>
            </a:lvl1pPr>
          </a:lstStyle>
          <a:p>
            <a:pPr>
              <a:defRPr/>
            </a:pPr>
            <a:endParaRPr lang="tr-TR"/>
          </a:p>
        </p:txBody>
      </p:sp>
      <p:sp>
        <p:nvSpPr>
          <p:cNvPr id="7" name="12 Slayt Numarası Yer Tutucusu"/>
          <p:cNvSpPr>
            <a:spLocks noGrp="1"/>
          </p:cNvSpPr>
          <p:nvPr>
            <p:ph type="sldNum" sz="quarter" idx="12"/>
          </p:nvPr>
        </p:nvSpPr>
        <p:spPr>
          <a:xfrm>
            <a:off x="6421876" y="4943303"/>
            <a:ext cx="670120" cy="277985"/>
          </a:xfrm>
          <a:prstGeom prst="rect">
            <a:avLst/>
          </a:prstGeom>
        </p:spPr>
        <p:txBody>
          <a:bodyPr/>
          <a:lstStyle>
            <a:lvl1pPr algn="r" eaLnBrk="1" hangingPunct="1">
              <a:defRPr sz="914" b="1">
                <a:solidFill>
                  <a:srgbClr val="046CA6"/>
                </a:solidFill>
                <a:latin typeface="Arial" charset="0"/>
                <a:cs typeface="+mn-cs"/>
              </a:defRPr>
            </a:lvl1pPr>
          </a:lstStyle>
          <a:p>
            <a:pPr>
              <a:defRPr/>
            </a:pPr>
            <a:endParaRPr lang="tr-TR"/>
          </a:p>
        </p:txBody>
      </p:sp>
    </p:spTree>
    <p:extLst>
      <p:ext uri="{BB962C8B-B14F-4D97-AF65-F5344CB8AC3E}">
        <p14:creationId xmlns:p14="http://schemas.microsoft.com/office/powerpoint/2010/main" val="3801430423"/>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eaLnBrk="1" hangingPunct="1">
              <a:defRPr/>
            </a:pPr>
            <a:fld id="{7EFC573B-7069-4A5C-9596-597F9A83DC07}" type="datetime4">
              <a:rPr lang="tr-TR" sz="914" smtClean="0">
                <a:solidFill>
                  <a:srgbClr val="046CA6"/>
                </a:solidFill>
                <a:latin typeface="Arial" charset="0"/>
                <a:cs typeface="+mn-cs"/>
              </a:rPr>
              <a:pPr eaLnBrk="1" hangingPunct="1">
                <a:defRPr/>
              </a:pPr>
              <a:t>18 Mart 2019</a:t>
            </a:fld>
            <a:endParaRPr lang="tr-TR" sz="914" dirty="0">
              <a:solidFill>
                <a:srgbClr val="046CA6"/>
              </a:solidFill>
              <a:latin typeface="Arial" charset="0"/>
              <a:cs typeface="+mn-cs"/>
            </a:endParaRPr>
          </a:p>
        </p:txBody>
      </p:sp>
      <p:sp>
        <p:nvSpPr>
          <p:cNvPr id="4" name="4 Metin kutusu"/>
          <p:cNvSpPr txBox="1">
            <a:spLocks noChangeArrowheads="1"/>
          </p:cNvSpPr>
          <p:nvPr userDrawn="1"/>
        </p:nvSpPr>
        <p:spPr bwMode="auto">
          <a:xfrm>
            <a:off x="6939521" y="4981979"/>
            <a:ext cx="461268" cy="3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914" b="1" smtClean="0">
              <a:solidFill>
                <a:srgbClr val="046CA6"/>
              </a:solidFill>
              <a:cs typeface="+mn-cs"/>
            </a:endParaRPr>
          </a:p>
          <a:p>
            <a:pPr eaLnBrk="1" hangingPunct="1">
              <a:defRPr/>
            </a:pPr>
            <a:endParaRPr lang="tr-TR" sz="914" b="1" smtClean="0">
              <a:solidFill>
                <a:srgbClr val="046CA6"/>
              </a:solidFill>
              <a:cs typeface="+mn-cs"/>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5043197" y="0"/>
            <a:ext cx="2152584" cy="174043"/>
          </a:xfrm>
          <a:prstGeom prst="rect">
            <a:avLst/>
          </a:prstGeom>
        </p:spPr>
        <p:txBody>
          <a:bodyPr/>
          <a:lstStyle>
            <a:lvl1pPr eaLnBrk="1" hangingPunct="1">
              <a:defRPr>
                <a:solidFill>
                  <a:srgbClr val="046CA6"/>
                </a:solidFill>
                <a:latin typeface="Arial" charset="0"/>
                <a:cs typeface="+mn-cs"/>
              </a:defRPr>
            </a:lvl1pPr>
          </a:lstStyle>
          <a:p>
            <a:pPr>
              <a:defRPr/>
            </a:pPr>
            <a:fld id="{976115D9-6395-495A-A4A1-468EBE4DA95B}" type="datetime1">
              <a:rPr lang="tr-TR"/>
              <a:pPr>
                <a:defRPr/>
              </a:pPr>
              <a:t>18.03.2019</a:t>
            </a:fld>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a:defRPr sz="914" b="1">
                <a:solidFill>
                  <a:srgbClr val="046CA6"/>
                </a:solidFill>
                <a:cs typeface="Arial" charset="0"/>
              </a:defRPr>
            </a:lvl1pPr>
          </a:lstStyle>
          <a:p>
            <a:pPr>
              <a:defRPr/>
            </a:pPr>
            <a:endParaRPr lang="tr-TR"/>
          </a:p>
        </p:txBody>
      </p:sp>
      <p:sp>
        <p:nvSpPr>
          <p:cNvPr id="7" name="12 Slayt Numarası Yer Tutucusu"/>
          <p:cNvSpPr>
            <a:spLocks noGrp="1"/>
          </p:cNvSpPr>
          <p:nvPr>
            <p:ph type="sldNum" sz="quarter" idx="12"/>
          </p:nvPr>
        </p:nvSpPr>
        <p:spPr>
          <a:xfrm>
            <a:off x="6421876" y="4943303"/>
            <a:ext cx="670120" cy="277985"/>
          </a:xfrm>
          <a:prstGeom prst="rect">
            <a:avLst/>
          </a:prstGeom>
        </p:spPr>
        <p:txBody>
          <a:bodyPr/>
          <a:lstStyle>
            <a:lvl1pPr algn="r" eaLnBrk="1" hangingPunct="1">
              <a:defRPr sz="914" b="1">
                <a:solidFill>
                  <a:srgbClr val="046CA6"/>
                </a:solidFill>
                <a:latin typeface="Arial" charset="0"/>
                <a:cs typeface="+mn-cs"/>
              </a:defRPr>
            </a:lvl1pPr>
          </a:lstStyle>
          <a:p>
            <a:pPr>
              <a:defRPr/>
            </a:pPr>
            <a:endParaRPr lang="tr-TR"/>
          </a:p>
        </p:txBody>
      </p:sp>
    </p:spTree>
    <p:extLst>
      <p:ext uri="{BB962C8B-B14F-4D97-AF65-F5344CB8AC3E}">
        <p14:creationId xmlns:p14="http://schemas.microsoft.com/office/powerpoint/2010/main" val="147819946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369015" y="1218302"/>
            <a:ext cx="6642259" cy="3445809"/>
          </a:xfrm>
          <a:prstGeom prst="rect">
            <a:avLst/>
          </a:prstGeom>
          <a:noFill/>
          <a:ln>
            <a:noFill/>
          </a:ln>
        </p:spPr>
        <p:txBody>
          <a:bodyPr spcFirstLastPara="1" wrap="square" lIns="72000" tIns="36000" rIns="72000" bIns="360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31" name="Google Shape;31;p4"/>
          <p:cNvSpPr txBox="1"/>
          <p:nvPr/>
        </p:nvSpPr>
        <p:spPr>
          <a:xfrm>
            <a:off x="288293" y="4943303"/>
            <a:ext cx="1095511" cy="277985"/>
          </a:xfrm>
          <a:prstGeom prst="rect">
            <a:avLst/>
          </a:prstGeom>
          <a:noFill/>
          <a:ln>
            <a:noFill/>
          </a:ln>
        </p:spPr>
        <p:txBody>
          <a:bodyPr spcFirstLastPara="1" wrap="square" lIns="72000" tIns="36000" rIns="72000" bIns="36000" anchor="ctr" anchorCtr="0">
            <a:noAutofit/>
          </a:bodyPr>
          <a:lstStyle/>
          <a:p>
            <a:pPr marL="0" marR="0" lvl="0" indent="0" algn="l" rtl="0">
              <a:spcBef>
                <a:spcPts val="0"/>
              </a:spcBef>
              <a:spcAft>
                <a:spcPts val="0"/>
              </a:spcAft>
              <a:buNone/>
            </a:pPr>
            <a:r>
              <a:rPr lang="tr-TR" sz="1200" b="1">
                <a:solidFill>
                  <a:srgbClr val="046CA6"/>
                </a:solidFill>
                <a:latin typeface="Arial"/>
                <a:ea typeface="Arial"/>
                <a:cs typeface="Arial"/>
                <a:sym typeface="Arial"/>
              </a:rPr>
              <a:t>20 Şubat 2019</a:t>
            </a:r>
            <a:endParaRPr sz="1200" b="1">
              <a:solidFill>
                <a:srgbClr val="046CA6"/>
              </a:solidFill>
              <a:latin typeface="Arial"/>
              <a:ea typeface="Arial"/>
              <a:cs typeface="Arial"/>
              <a:sym typeface="Arial"/>
            </a:endParaRPr>
          </a:p>
        </p:txBody>
      </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eaLnBrk="1" hangingPunct="1">
              <a:defRPr/>
            </a:pPr>
            <a:fld id="{7EFC573B-7069-4A5C-9596-597F9A83DC07}" type="datetime4">
              <a:rPr lang="tr-TR" sz="914" smtClean="0">
                <a:solidFill>
                  <a:srgbClr val="046CA6"/>
                </a:solidFill>
                <a:latin typeface="Arial" charset="0"/>
                <a:cs typeface="+mn-cs"/>
              </a:rPr>
              <a:pPr eaLnBrk="1" hangingPunct="1">
                <a:defRPr/>
              </a:pPr>
              <a:t>18 Mart 2019</a:t>
            </a:fld>
            <a:endParaRPr lang="tr-TR" sz="914" dirty="0">
              <a:solidFill>
                <a:srgbClr val="046CA6"/>
              </a:solidFill>
              <a:latin typeface="Arial" charset="0"/>
              <a:cs typeface="+mn-cs"/>
            </a:endParaRPr>
          </a:p>
        </p:txBody>
      </p:sp>
      <p:sp>
        <p:nvSpPr>
          <p:cNvPr id="4" name="4 Metin kutusu"/>
          <p:cNvSpPr txBox="1">
            <a:spLocks noChangeArrowheads="1"/>
          </p:cNvSpPr>
          <p:nvPr userDrawn="1"/>
        </p:nvSpPr>
        <p:spPr bwMode="auto">
          <a:xfrm>
            <a:off x="6939521" y="4981979"/>
            <a:ext cx="461268" cy="37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914" b="1" smtClean="0">
              <a:solidFill>
                <a:srgbClr val="046CA6"/>
              </a:solidFill>
              <a:cs typeface="+mn-cs"/>
            </a:endParaRPr>
          </a:p>
          <a:p>
            <a:pPr eaLnBrk="1" hangingPunct="1">
              <a:defRPr/>
            </a:pPr>
            <a:endParaRPr lang="tr-TR" sz="914" b="1" smtClean="0">
              <a:solidFill>
                <a:srgbClr val="046CA6"/>
              </a:solidFill>
              <a:cs typeface="+mn-cs"/>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5043197" y="0"/>
            <a:ext cx="2152584" cy="174043"/>
          </a:xfrm>
          <a:prstGeom prst="rect">
            <a:avLst/>
          </a:prstGeom>
        </p:spPr>
        <p:txBody>
          <a:bodyPr/>
          <a:lstStyle>
            <a:lvl1pPr eaLnBrk="1" hangingPunct="1">
              <a:defRPr>
                <a:solidFill>
                  <a:srgbClr val="046CA6"/>
                </a:solidFill>
                <a:latin typeface="Arial" charset="0"/>
                <a:cs typeface="+mn-cs"/>
              </a:defRPr>
            </a:lvl1pPr>
          </a:lstStyle>
          <a:p>
            <a:pPr>
              <a:defRPr/>
            </a:pPr>
            <a:fld id="{DCF912FA-C6AF-465E-8368-AC3E3A3E4B14}" type="datetime1">
              <a:rPr lang="tr-TR"/>
              <a:pPr>
                <a:defRPr/>
              </a:pPr>
              <a:t>18.03.2019</a:t>
            </a:fld>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a:defRPr sz="914" b="1">
                <a:solidFill>
                  <a:srgbClr val="046CA6"/>
                </a:solidFill>
                <a:cs typeface="Arial" charset="0"/>
              </a:defRPr>
            </a:lvl1pPr>
          </a:lstStyle>
          <a:p>
            <a:pPr>
              <a:defRPr/>
            </a:pPr>
            <a:endParaRPr lang="tr-TR"/>
          </a:p>
        </p:txBody>
      </p:sp>
      <p:sp>
        <p:nvSpPr>
          <p:cNvPr id="7" name="12 Slayt Numarası Yer Tutucusu"/>
          <p:cNvSpPr>
            <a:spLocks noGrp="1"/>
          </p:cNvSpPr>
          <p:nvPr>
            <p:ph type="sldNum" sz="quarter" idx="12"/>
          </p:nvPr>
        </p:nvSpPr>
        <p:spPr>
          <a:xfrm>
            <a:off x="6421876" y="4943303"/>
            <a:ext cx="670120" cy="277985"/>
          </a:xfrm>
          <a:prstGeom prst="rect">
            <a:avLst/>
          </a:prstGeom>
        </p:spPr>
        <p:txBody>
          <a:bodyPr/>
          <a:lstStyle>
            <a:lvl1pPr algn="r" eaLnBrk="1" hangingPunct="1">
              <a:defRPr sz="914" b="1">
                <a:solidFill>
                  <a:srgbClr val="046CA6"/>
                </a:solidFill>
                <a:latin typeface="Arial" charset="0"/>
                <a:cs typeface="+mn-cs"/>
              </a:defRPr>
            </a:lvl1pPr>
          </a:lstStyle>
          <a:p>
            <a:pPr>
              <a:defRPr/>
            </a:pPr>
            <a:endParaRPr lang="tr-TR"/>
          </a:p>
        </p:txBody>
      </p:sp>
    </p:spTree>
    <p:extLst>
      <p:ext uri="{BB962C8B-B14F-4D97-AF65-F5344CB8AC3E}">
        <p14:creationId xmlns:p14="http://schemas.microsoft.com/office/powerpoint/2010/main" val="301942299"/>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a:xfrm>
            <a:off x="288293" y="4943303"/>
            <a:ext cx="1095511" cy="277985"/>
          </a:xfrm>
          <a:prstGeom prst="rect">
            <a:avLst/>
          </a:prstGeom>
        </p:spPr>
        <p:txBody>
          <a:bodyPr/>
          <a:lstStyle>
            <a:lvl1pPr eaLnBrk="1" hangingPunct="1">
              <a:defRPr>
                <a:solidFill>
                  <a:srgbClr val="046CA6"/>
                </a:solidFill>
                <a:latin typeface="Arial" charset="0"/>
                <a:cs typeface="+mn-cs"/>
              </a:defRPr>
            </a:lvl1pPr>
          </a:lstStyle>
          <a:p>
            <a:pPr>
              <a:defRPr/>
            </a:pPr>
            <a:fld id="{1300636E-50E6-40E3-B62B-595DFF885027}" type="datetimeFigureOut">
              <a:rPr lang="tr-TR"/>
              <a:pPr>
                <a:defRPr/>
              </a:pPr>
              <a:t>18.03.2019</a:t>
            </a:fld>
            <a:endParaRPr lang="tr-TR"/>
          </a:p>
        </p:txBody>
      </p:sp>
      <p:sp>
        <p:nvSpPr>
          <p:cNvPr id="3" name="21 Altbilgi Yer Tutucusu"/>
          <p:cNvSpPr>
            <a:spLocks noGrp="1"/>
          </p:cNvSpPr>
          <p:nvPr>
            <p:ph type="ftr" sz="quarter" idx="11"/>
          </p:nvPr>
        </p:nvSpPr>
        <p:spPr/>
        <p:txBody>
          <a:bodyPr/>
          <a:lstStyle>
            <a:lvl1pPr>
              <a:defRPr>
                <a:cs typeface="Arial" charset="0"/>
              </a:defRPr>
            </a:lvl1pPr>
          </a:lstStyle>
          <a:p>
            <a:pPr>
              <a:defRPr/>
            </a:pPr>
            <a:endParaRPr lang="tr-TR"/>
          </a:p>
        </p:txBody>
      </p:sp>
      <p:sp>
        <p:nvSpPr>
          <p:cNvPr id="4" name="17 Slayt Numarası Yer Tutucusu"/>
          <p:cNvSpPr>
            <a:spLocks noGrp="1"/>
          </p:cNvSpPr>
          <p:nvPr>
            <p:ph type="sldNum" sz="quarter" idx="12"/>
          </p:nvPr>
        </p:nvSpPr>
        <p:spPr>
          <a:xfrm>
            <a:off x="6573069" y="4943303"/>
            <a:ext cx="662433" cy="27798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46CA6"/>
                </a:solidFill>
                <a:latin typeface="Arial" panose="020B0604020202020204" pitchFamily="34" charset="0"/>
              </a:defRPr>
            </a:lvl1pPr>
          </a:lstStyle>
          <a:p>
            <a:pPr>
              <a:defRPr/>
            </a:pPr>
            <a:fld id="{DF0FEA73-B49D-4EF1-92E1-9A1F42D8A248}" type="slidenum">
              <a:rPr lang="tr-TR" altLang="tr-TR"/>
              <a:pPr>
                <a:defRPr/>
              </a:pPr>
              <a:t>‹#›</a:t>
            </a:fld>
            <a:endParaRPr lang="tr-TR" altLang="tr-TR"/>
          </a:p>
        </p:txBody>
      </p:sp>
    </p:spTree>
    <p:extLst>
      <p:ext uri="{BB962C8B-B14F-4D97-AF65-F5344CB8AC3E}">
        <p14:creationId xmlns:p14="http://schemas.microsoft.com/office/powerpoint/2010/main" val="4257068787"/>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364546"/>
            <a:ext cx="7343131" cy="259855"/>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sz="1066">
              <a:solidFill>
                <a:srgbClr val="046CA6"/>
              </a:solidFill>
            </a:endParaRPr>
          </a:p>
        </p:txBody>
      </p:sp>
      <p:grpSp>
        <p:nvGrpSpPr>
          <p:cNvPr id="5" name="Group 89"/>
          <p:cNvGrpSpPr>
            <a:grpSpLocks/>
          </p:cNvGrpSpPr>
          <p:nvPr userDrawn="1"/>
        </p:nvGrpSpPr>
        <p:grpSpPr bwMode="auto">
          <a:xfrm>
            <a:off x="0" y="0"/>
            <a:ext cx="7380288" cy="1590559"/>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sz="1066">
                <a:solidFill>
                  <a:srgbClr val="046CA6"/>
                </a:solidFill>
              </a:endParaRPr>
            </a:p>
          </p:txBody>
        </p:sp>
      </p:grpSp>
      <p:grpSp>
        <p:nvGrpSpPr>
          <p:cNvPr id="10" name="Group 94"/>
          <p:cNvGrpSpPr>
            <a:grpSpLocks/>
          </p:cNvGrpSpPr>
          <p:nvPr userDrawn="1"/>
        </p:nvGrpSpPr>
        <p:grpSpPr bwMode="auto">
          <a:xfrm>
            <a:off x="0" y="3570298"/>
            <a:ext cx="7380288" cy="1650991"/>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sz="1066">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sz="1066">
                  <a:solidFill>
                    <a:srgbClr val="046CA6"/>
                  </a:solidFill>
                </a:endParaRPr>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sz="1066">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1845060" y="1631646"/>
            <a:ext cx="3770017" cy="19120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srcRect/>
          <a:stretch>
            <a:fillRect/>
          </a:stretch>
        </p:blipFill>
        <p:spPr bwMode="auto">
          <a:xfrm>
            <a:off x="0" y="163166"/>
            <a:ext cx="1961671" cy="1105897"/>
          </a:xfrm>
          <a:prstGeom prst="rect">
            <a:avLst/>
          </a:prstGeom>
          <a:noFill/>
          <a:ln w="9525">
            <a:noFill/>
            <a:miter lim="800000"/>
            <a:headEnd/>
            <a:tailEnd/>
          </a:ln>
        </p:spPr>
      </p:pic>
      <p:sp>
        <p:nvSpPr>
          <p:cNvPr id="3074" name="Rectangle 2"/>
          <p:cNvSpPr>
            <a:spLocks noGrp="1" noChangeArrowheads="1"/>
          </p:cNvSpPr>
          <p:nvPr>
            <p:ph type="ctrTitle"/>
          </p:nvPr>
        </p:nvSpPr>
        <p:spPr>
          <a:xfrm>
            <a:off x="2248671" y="108759"/>
            <a:ext cx="4843348" cy="1305331"/>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3807198"/>
            <a:ext cx="6976727" cy="125094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760604591"/>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7380288" cy="1087768"/>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sz="1066">
                <a:solidFill>
                  <a:srgbClr val="046CA6"/>
                </a:solidFill>
              </a:endParaRPr>
            </a:p>
          </p:txBody>
        </p:sp>
      </p:grpSp>
      <p:grpSp>
        <p:nvGrpSpPr>
          <p:cNvPr id="10" name="Group 94"/>
          <p:cNvGrpSpPr>
            <a:grpSpLocks/>
          </p:cNvGrpSpPr>
          <p:nvPr userDrawn="1"/>
        </p:nvGrpSpPr>
        <p:grpSpPr bwMode="auto">
          <a:xfrm>
            <a:off x="0" y="4133520"/>
            <a:ext cx="7380288" cy="1087768"/>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sz="1066">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sz="1066">
                  <a:solidFill>
                    <a:srgbClr val="046CA6"/>
                  </a:solidFill>
                </a:endParaRPr>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sz="1066">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grpSp>
      <p:pic>
        <p:nvPicPr>
          <p:cNvPr id="23" name="30 Resim" descr="q1.png"/>
          <p:cNvPicPr>
            <a:picLocks noChangeAspect="1"/>
          </p:cNvPicPr>
          <p:nvPr userDrawn="1"/>
        </p:nvPicPr>
        <p:blipFill>
          <a:blip r:embed="rId2"/>
          <a:srcRect/>
          <a:stretch>
            <a:fillRect/>
          </a:stretch>
        </p:blipFill>
        <p:spPr bwMode="auto">
          <a:xfrm>
            <a:off x="0" y="-54388"/>
            <a:ext cx="1961671" cy="1105898"/>
          </a:xfrm>
          <a:prstGeom prst="rect">
            <a:avLst/>
          </a:prstGeom>
          <a:noFill/>
          <a:ln w="9525">
            <a:noFill/>
            <a:miter lim="800000"/>
            <a:headEnd/>
            <a:tailEnd/>
          </a:ln>
        </p:spPr>
      </p:pic>
      <p:sp>
        <p:nvSpPr>
          <p:cNvPr id="3074" name="Rectangle 2"/>
          <p:cNvSpPr>
            <a:spLocks noGrp="1" noChangeArrowheads="1"/>
          </p:cNvSpPr>
          <p:nvPr>
            <p:ph type="ctrTitle"/>
          </p:nvPr>
        </p:nvSpPr>
        <p:spPr>
          <a:xfrm>
            <a:off x="2248671" y="108759"/>
            <a:ext cx="4843348" cy="924610"/>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4242308"/>
            <a:ext cx="6976727" cy="81583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369015" y="1218301"/>
            <a:ext cx="6642259" cy="2915230"/>
          </a:xfrm>
          <a:prstGeom prst="rect">
            <a:avLst/>
          </a:prstGeom>
        </p:spPr>
        <p:txBody>
          <a:bodyPr/>
          <a:lstStyle>
            <a:lvl1pPr>
              <a:buFont typeface="Wingdings" pitchFamily="2" charset="2"/>
              <a:buChar char="q"/>
              <a:defRPr kumimoji="0" lang="tr-TR" sz="1523"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929133934"/>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288293" y="4943303"/>
            <a:ext cx="1095511" cy="277985"/>
          </a:xfrm>
          <a:prstGeom prst="rect">
            <a:avLst/>
          </a:prstGeom>
        </p:spPr>
        <p:txBody>
          <a:bodyPr anchor="ctr"/>
          <a:lstStyle>
            <a:lvl1pPr algn="l">
              <a:defRPr sz="1200" b="1">
                <a:solidFill>
                  <a:schemeClr val="tx1"/>
                </a:solidFill>
              </a:defRPr>
            </a:lvl1pPr>
          </a:lstStyle>
          <a:p>
            <a:pPr>
              <a:defRPr/>
            </a:pPr>
            <a:endParaRPr lang="tr-TR" sz="914" dirty="0">
              <a:solidFill>
                <a:srgbClr val="046CA6"/>
              </a:solidFill>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3" name="2 İçerik Yer Tutucusu"/>
          <p:cNvSpPr>
            <a:spLocks noGrp="1"/>
          </p:cNvSpPr>
          <p:nvPr>
            <p:ph idx="1"/>
          </p:nvPr>
        </p:nvSpPr>
        <p:spPr>
          <a:xfrm>
            <a:off x="246010" y="815814"/>
            <a:ext cx="6949771" cy="4079160"/>
          </a:xfrm>
          <a:prstGeom prst="rect">
            <a:avLst/>
          </a:prstGeom>
          <a:ln>
            <a:solidFill>
              <a:schemeClr val="tx1"/>
            </a:solidFill>
          </a:ln>
        </p:spPr>
        <p:txBody>
          <a:bodyPr/>
          <a:lstStyle>
            <a:lvl1pPr>
              <a:buClr>
                <a:schemeClr val="tx1"/>
              </a:buClr>
              <a:buFont typeface="Wingdings" pitchFamily="2" charset="2"/>
              <a:buChar char="q"/>
              <a:defRPr sz="1370" b="1">
                <a:solidFill>
                  <a:schemeClr val="tx1"/>
                </a:solidFill>
              </a:defRPr>
            </a:lvl1pPr>
            <a:lvl2pPr>
              <a:buFont typeface="Wingdings" pitchFamily="2" charset="2"/>
              <a:buChar char="§"/>
              <a:defRPr sz="1370" b="1">
                <a:solidFill>
                  <a:schemeClr val="tx1"/>
                </a:solidFill>
              </a:defRPr>
            </a:lvl2pPr>
            <a:lvl3pPr>
              <a:buFont typeface="Arial" pitchFamily="34" charset="0"/>
              <a:buChar char="•"/>
              <a:defRPr sz="1370" b="1">
                <a:solidFill>
                  <a:schemeClr val="tx1"/>
                </a:solidFill>
              </a:defRPr>
            </a:lvl3pPr>
            <a:lvl4pPr>
              <a:buFont typeface="Calibri" pitchFamily="34" charset="0"/>
              <a:buChar char="−"/>
              <a:defRPr sz="1370" b="1">
                <a:solidFill>
                  <a:schemeClr val="tx1"/>
                </a:solidFill>
              </a:defRPr>
            </a:lvl4pPr>
            <a:lvl5pPr>
              <a:buFont typeface="Calibri" pitchFamily="34" charset="0"/>
              <a:buChar char="»"/>
              <a:defRPr sz="137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5" name="4 Veri Yer Tutucusu"/>
          <p:cNvSpPr>
            <a:spLocks noGrp="1"/>
          </p:cNvSpPr>
          <p:nvPr>
            <p:ph type="dt" sz="half" idx="10"/>
          </p:nvPr>
        </p:nvSpPr>
        <p:spPr>
          <a:xfrm>
            <a:off x="5043197" y="0"/>
            <a:ext cx="2152584" cy="174043"/>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fontAlgn="auto">
              <a:spcBef>
                <a:spcPts val="0"/>
              </a:spcBef>
              <a:spcAft>
                <a:spcPts val="0"/>
              </a:spcAft>
              <a:defRPr sz="914" b="1">
                <a:solidFill>
                  <a:srgbClr val="046CA6"/>
                </a:solidFill>
              </a:defRPr>
            </a:lvl1pPr>
          </a:lstStyle>
          <a:p>
            <a:pPr>
              <a:defRPr/>
            </a:pPr>
            <a:endParaRPr lang="tr-TR"/>
          </a:p>
        </p:txBody>
      </p:sp>
    </p:spTree>
    <p:extLst>
      <p:ext uri="{BB962C8B-B14F-4D97-AF65-F5344CB8AC3E}">
        <p14:creationId xmlns:p14="http://schemas.microsoft.com/office/powerpoint/2010/main" val="2245396718"/>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364546"/>
            <a:ext cx="7343131" cy="259855"/>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sz="1066">
              <a:solidFill>
                <a:srgbClr val="046CA6"/>
              </a:solidFill>
            </a:endParaRPr>
          </a:p>
        </p:txBody>
      </p:sp>
      <p:grpSp>
        <p:nvGrpSpPr>
          <p:cNvPr id="5" name="Group 89"/>
          <p:cNvGrpSpPr>
            <a:grpSpLocks/>
          </p:cNvGrpSpPr>
          <p:nvPr userDrawn="1"/>
        </p:nvGrpSpPr>
        <p:grpSpPr bwMode="auto">
          <a:xfrm>
            <a:off x="0" y="0"/>
            <a:ext cx="7380288" cy="1590559"/>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sz="1066">
                <a:solidFill>
                  <a:srgbClr val="046CA6"/>
                </a:solidFill>
              </a:endParaRPr>
            </a:p>
          </p:txBody>
        </p:sp>
      </p:grpSp>
      <p:grpSp>
        <p:nvGrpSpPr>
          <p:cNvPr id="10" name="Group 94"/>
          <p:cNvGrpSpPr>
            <a:grpSpLocks/>
          </p:cNvGrpSpPr>
          <p:nvPr userDrawn="1"/>
        </p:nvGrpSpPr>
        <p:grpSpPr bwMode="auto">
          <a:xfrm>
            <a:off x="0" y="3570298"/>
            <a:ext cx="7380288" cy="1650991"/>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sz="1066">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sz="1066">
                  <a:solidFill>
                    <a:srgbClr val="046CA6"/>
                  </a:solidFill>
                </a:endParaRPr>
              </a:p>
            </p:txBody>
          </p:sp>
        </p:grpSp>
      </p:grpSp>
      <p:grpSp>
        <p:nvGrpSpPr>
          <p:cNvPr id="17" name="Group 101"/>
          <p:cNvGrpSpPr>
            <a:grpSpLocks/>
          </p:cNvGrpSpPr>
          <p:nvPr userDrawn="1"/>
        </p:nvGrpSpPr>
        <p:grpSpPr bwMode="auto">
          <a:xfrm>
            <a:off x="0" y="0"/>
            <a:ext cx="7380288" cy="5228540"/>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1066"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sz="1066">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sz="1066">
                <a:solidFill>
                  <a:srgbClr val="046CA6"/>
                </a:solidFill>
              </a:endParaRPr>
            </a:p>
          </p:txBody>
        </p:sp>
      </p:grpSp>
      <p:pic>
        <p:nvPicPr>
          <p:cNvPr id="23" name="31 Resim" descr="q1.png"/>
          <p:cNvPicPr>
            <a:picLocks noChangeAspect="1"/>
          </p:cNvPicPr>
          <p:nvPr userDrawn="1"/>
        </p:nvPicPr>
        <p:blipFill>
          <a:blip r:embed="rId2"/>
          <a:srcRect/>
          <a:stretch>
            <a:fillRect/>
          </a:stretch>
        </p:blipFill>
        <p:spPr bwMode="auto">
          <a:xfrm>
            <a:off x="0" y="163166"/>
            <a:ext cx="1961671" cy="1105897"/>
          </a:xfrm>
          <a:prstGeom prst="rect">
            <a:avLst/>
          </a:prstGeom>
          <a:noFill/>
          <a:ln w="9525">
            <a:noFill/>
            <a:miter lim="800000"/>
            <a:headEnd/>
            <a:tailEnd/>
          </a:ln>
        </p:spPr>
      </p:pic>
      <p:sp>
        <p:nvSpPr>
          <p:cNvPr id="24" name="Rectangle 2"/>
          <p:cNvSpPr txBox="1">
            <a:spLocks noChangeArrowheads="1"/>
          </p:cNvSpPr>
          <p:nvPr userDrawn="1"/>
        </p:nvSpPr>
        <p:spPr bwMode="white">
          <a:xfrm>
            <a:off x="1845072" y="2012372"/>
            <a:ext cx="3920778" cy="1305322"/>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3045" b="1" dirty="0" smtClean="0">
                <a:solidFill>
                  <a:srgbClr val="046CA6"/>
                </a:solidFill>
                <a:latin typeface="Calibri" pitchFamily="34" charset="0"/>
              </a:rPr>
              <a:t>          Arz ederim.</a:t>
            </a:r>
            <a:endParaRPr lang="en-US" sz="3045" b="1" dirty="0" smtClean="0">
              <a:solidFill>
                <a:srgbClr val="046CA6"/>
              </a:solidFill>
              <a:latin typeface="Calibri" pitchFamily="34" charset="0"/>
            </a:endParaRPr>
          </a:p>
        </p:txBody>
      </p:sp>
      <p:sp>
        <p:nvSpPr>
          <p:cNvPr id="3074" name="Rectangle 2"/>
          <p:cNvSpPr>
            <a:spLocks noGrp="1" noChangeArrowheads="1"/>
          </p:cNvSpPr>
          <p:nvPr>
            <p:ph type="ctrTitle"/>
          </p:nvPr>
        </p:nvSpPr>
        <p:spPr>
          <a:xfrm>
            <a:off x="2248671" y="108759"/>
            <a:ext cx="4843348" cy="1305331"/>
          </a:xfrm>
        </p:spPr>
        <p:txBody>
          <a:bodyPr/>
          <a:lstStyle>
            <a:lvl1pPr algn="l">
              <a:defRPr sz="3045"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172951" y="3807198"/>
            <a:ext cx="6976727" cy="1250942"/>
          </a:xfrm>
          <a:prstGeom prst="rect">
            <a:avLst/>
          </a:prstGeom>
        </p:spPr>
        <p:txBody>
          <a:bodyPr/>
          <a:lstStyle>
            <a:lvl1pPr marL="0" indent="0" algn="ctr">
              <a:buFont typeface="Wingdings" pitchFamily="2" charset="2"/>
              <a:buNone/>
              <a:defRPr sz="1827"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1310928063"/>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a:defRPr/>
            </a:pPr>
            <a:fld id="{7EFC573B-7069-4A5C-9596-597F9A83DC07}" type="datetime4">
              <a:rPr lang="tr-TR" sz="914" smtClean="0">
                <a:solidFill>
                  <a:srgbClr val="046CA6"/>
                </a:solidFill>
              </a:rPr>
              <a:pPr>
                <a:defRPr/>
              </a:pPr>
              <a:t>18 Mart 2019</a:t>
            </a:fld>
            <a:endParaRPr lang="tr-TR" sz="914" dirty="0">
              <a:solidFill>
                <a:srgbClr val="046CA6"/>
              </a:solidFill>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4" name="4 Veri Yer Tutucusu"/>
          <p:cNvSpPr>
            <a:spLocks noGrp="1"/>
          </p:cNvSpPr>
          <p:nvPr>
            <p:ph type="dt" sz="half" idx="10"/>
          </p:nvPr>
        </p:nvSpPr>
        <p:spPr>
          <a:xfrm>
            <a:off x="5043197" y="0"/>
            <a:ext cx="2152584" cy="174043"/>
          </a:xfrm>
          <a:prstGeom prst="rect">
            <a:avLst/>
          </a:prstGeom>
        </p:spPr>
        <p:txBody>
          <a:bodyPr/>
          <a:lstStyle>
            <a:lvl1pPr>
              <a:defRPr>
                <a:solidFill>
                  <a:srgbClr val="046CA6"/>
                </a:solidFill>
              </a:defRPr>
            </a:lvl1pPr>
          </a:lstStyle>
          <a:p>
            <a:pPr>
              <a:defRPr/>
            </a:pPr>
            <a:endParaRPr lang="en-US"/>
          </a:p>
        </p:txBody>
      </p:sp>
      <p:sp>
        <p:nvSpPr>
          <p:cNvPr id="5" name="11 Altbilgi Yer Tutucusu"/>
          <p:cNvSpPr>
            <a:spLocks noGrp="1"/>
          </p:cNvSpPr>
          <p:nvPr>
            <p:ph type="ftr" sz="quarter" idx="11"/>
          </p:nvPr>
        </p:nvSpPr>
        <p:spPr>
          <a:xfrm>
            <a:off x="1383804" y="4943303"/>
            <a:ext cx="4980414" cy="277985"/>
          </a:xfrm>
        </p:spPr>
        <p:txBody>
          <a:bodyPr/>
          <a:lstStyle>
            <a:lvl1pPr algn="ctr" fontAlgn="auto">
              <a:spcBef>
                <a:spcPts val="0"/>
              </a:spcBef>
              <a:spcAft>
                <a:spcPts val="0"/>
              </a:spcAft>
              <a:defRPr sz="914" b="1">
                <a:solidFill>
                  <a:srgbClr val="046CA6"/>
                </a:solidFill>
              </a:defRPr>
            </a:lvl1pPr>
          </a:lstStyle>
          <a:p>
            <a:pPr>
              <a:defRPr/>
            </a:pPr>
            <a:endParaRPr lang="tr-TR"/>
          </a:p>
        </p:txBody>
      </p:sp>
    </p:spTree>
    <p:extLst>
      <p:ext uri="{BB962C8B-B14F-4D97-AF65-F5344CB8AC3E}">
        <p14:creationId xmlns:p14="http://schemas.microsoft.com/office/powerpoint/2010/main" val="3700725735"/>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288294" y="4943303"/>
            <a:ext cx="1426086" cy="213928"/>
          </a:xfrm>
          <a:prstGeom prst="rect">
            <a:avLst/>
          </a:prstGeom>
        </p:spPr>
        <p:txBody>
          <a:bodyPr anchor="ctr"/>
          <a:lstStyle>
            <a:lvl1pPr algn="l">
              <a:defRPr sz="1200" b="1">
                <a:solidFill>
                  <a:schemeClr val="tx1"/>
                </a:solidFill>
              </a:defRPr>
            </a:lvl1pPr>
          </a:lstStyle>
          <a:p>
            <a:pPr>
              <a:defRPr/>
            </a:pPr>
            <a:fld id="{7EFC573B-7069-4A5C-9596-597F9A83DC07}" type="datetime4">
              <a:rPr lang="tr-TR" sz="914" smtClean="0">
                <a:solidFill>
                  <a:srgbClr val="046CA6"/>
                </a:solidFill>
              </a:rPr>
              <a:pPr>
                <a:defRPr/>
              </a:pPr>
              <a:t>18 Mart 2019</a:t>
            </a:fld>
            <a:endParaRPr lang="tr-TR" sz="914" dirty="0">
              <a:solidFill>
                <a:srgbClr val="046CA6"/>
              </a:solidFill>
            </a:endParaRPr>
          </a:p>
        </p:txBody>
      </p:sp>
      <p:sp>
        <p:nvSpPr>
          <p:cNvPr id="4" name="4 Metin kutusu"/>
          <p:cNvSpPr txBox="1">
            <a:spLocks noChangeArrowheads="1"/>
          </p:cNvSpPr>
          <p:nvPr userDrawn="1"/>
        </p:nvSpPr>
        <p:spPr bwMode="auto">
          <a:xfrm>
            <a:off x="6939521" y="4981979"/>
            <a:ext cx="461268" cy="37369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914" b="1" smtClean="0">
              <a:solidFill>
                <a:srgbClr val="046CA6"/>
              </a:solidFill>
            </a:endParaRPr>
          </a:p>
          <a:p>
            <a:pPr eaLnBrk="1" hangingPunct="1">
              <a:defRPr/>
            </a:pPr>
            <a:endParaRPr lang="tr-TR" sz="914" b="1" smtClean="0">
              <a:solidFill>
                <a:srgbClr val="046CA6"/>
              </a:solidFill>
            </a:endParaRPr>
          </a:p>
        </p:txBody>
      </p:sp>
      <p:sp>
        <p:nvSpPr>
          <p:cNvPr id="2" name="1 Başlık"/>
          <p:cNvSpPr>
            <a:spLocks noGrp="1"/>
          </p:cNvSpPr>
          <p:nvPr>
            <p:ph type="title"/>
          </p:nvPr>
        </p:nvSpPr>
        <p:spPr>
          <a:xfrm>
            <a:off x="2075706" y="-18"/>
            <a:ext cx="5304582" cy="537827"/>
          </a:xfrm>
        </p:spPr>
        <p:txBody>
          <a:bodyPr/>
          <a:lstStyle>
            <a:lvl1pPr>
              <a:defRPr sz="1827"/>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5043197" y="0"/>
            <a:ext cx="2152584" cy="174043"/>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383804" y="4943303"/>
            <a:ext cx="4980414" cy="277985"/>
          </a:xfrm>
        </p:spPr>
        <p:txBody>
          <a:bodyPr/>
          <a:lstStyle>
            <a:lvl1pPr algn="ctr" fontAlgn="auto">
              <a:spcBef>
                <a:spcPts val="0"/>
              </a:spcBef>
              <a:spcAft>
                <a:spcPts val="0"/>
              </a:spcAft>
              <a:defRPr sz="914" b="1">
                <a:solidFill>
                  <a:srgbClr val="046CA6"/>
                </a:solidFill>
              </a:defRPr>
            </a:lvl1pPr>
          </a:lstStyle>
          <a:p>
            <a:pPr>
              <a:defRPr/>
            </a:pPr>
            <a:endParaRPr lang="tr-TR"/>
          </a:p>
        </p:txBody>
      </p:sp>
    </p:spTree>
    <p:extLst>
      <p:ext uri="{BB962C8B-B14F-4D97-AF65-F5344CB8AC3E}">
        <p14:creationId xmlns:p14="http://schemas.microsoft.com/office/powerpoint/2010/main" val="126909975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582993" y="3355161"/>
            <a:ext cx="6273245" cy="1037006"/>
          </a:xfrm>
          <a:prstGeom prst="rect">
            <a:avLst/>
          </a:prstGeom>
          <a:noFill/>
          <a:ln>
            <a:noFill/>
          </a:ln>
        </p:spPr>
        <p:txBody>
          <a:bodyPr spcFirstLastPara="1" wrap="square" lIns="72000" tIns="36000" rIns="72000" bIns="36000" anchor="t" anchorCtr="0"/>
          <a:lstStyle>
            <a:lvl1pPr lvl="0" algn="l">
              <a:spcBef>
                <a:spcPts val="0"/>
              </a:spcBef>
              <a:spcAft>
                <a:spcPts val="0"/>
              </a:spcAft>
              <a:buClr>
                <a:schemeClr val="dk1"/>
              </a:buClr>
              <a:buSzPts val="3200"/>
              <a:buFont typeface="Calibri"/>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582993" y="2213005"/>
            <a:ext cx="6273245" cy="1142156"/>
          </a:xfrm>
          <a:prstGeom prst="rect">
            <a:avLst/>
          </a:prstGeom>
          <a:noFill/>
          <a:ln>
            <a:noFill/>
          </a:ln>
        </p:spPr>
        <p:txBody>
          <a:bodyPr spcFirstLastPara="1" wrap="square" lIns="72000" tIns="36000" rIns="72000" bIns="36000" anchor="b" anchorCtr="0"/>
          <a:lstStyle>
            <a:lvl1pPr marL="457200" lvl="0" indent="-228600" algn="l">
              <a:spcBef>
                <a:spcPts val="320"/>
              </a:spcBef>
              <a:spcAft>
                <a:spcPts val="0"/>
              </a:spcAft>
              <a:buClr>
                <a:srgbClr val="888888"/>
              </a:buClr>
              <a:buSzPts val="1600"/>
              <a:buNone/>
              <a:defRPr sz="1600">
                <a:solidFill>
                  <a:srgbClr val="888888"/>
                </a:solidFill>
              </a:defRPr>
            </a:lvl1pPr>
            <a:lvl2pPr marL="914400" lvl="1" indent="-228600" algn="l">
              <a:spcBef>
                <a:spcPts val="280"/>
              </a:spcBef>
              <a:spcAft>
                <a:spcPts val="0"/>
              </a:spcAft>
              <a:buClr>
                <a:srgbClr val="888888"/>
              </a:buClr>
              <a:buSzPts val="1400"/>
              <a:buNone/>
              <a:defRPr sz="1400">
                <a:solidFill>
                  <a:srgbClr val="888888"/>
                </a:solidFill>
              </a:defRPr>
            </a:lvl2pPr>
            <a:lvl3pPr marL="1371600" lvl="2" indent="-228600" algn="l">
              <a:spcBef>
                <a:spcPts val="260"/>
              </a:spcBef>
              <a:spcAft>
                <a:spcPts val="0"/>
              </a:spcAft>
              <a:buClr>
                <a:srgbClr val="888888"/>
              </a:buClr>
              <a:buSzPts val="1300"/>
              <a:buNone/>
              <a:defRPr sz="1300">
                <a:solidFill>
                  <a:srgbClr val="888888"/>
                </a:solidFill>
              </a:defRPr>
            </a:lvl3pPr>
            <a:lvl4pPr marL="1828800" lvl="3" indent="-228600" algn="l">
              <a:spcBef>
                <a:spcPts val="220"/>
              </a:spcBef>
              <a:spcAft>
                <a:spcPts val="0"/>
              </a:spcAft>
              <a:buClr>
                <a:srgbClr val="888888"/>
              </a:buClr>
              <a:buSzPts val="1100"/>
              <a:buNone/>
              <a:defRPr sz="1100">
                <a:solidFill>
                  <a:srgbClr val="888888"/>
                </a:solidFill>
              </a:defRPr>
            </a:lvl4pPr>
            <a:lvl5pPr marL="2286000" lvl="4" indent="-228600" algn="l">
              <a:spcBef>
                <a:spcPts val="220"/>
              </a:spcBef>
              <a:spcAft>
                <a:spcPts val="0"/>
              </a:spcAft>
              <a:buClr>
                <a:srgbClr val="888888"/>
              </a:buClr>
              <a:buSzPts val="1100"/>
              <a:buNone/>
              <a:defRPr sz="1100">
                <a:solidFill>
                  <a:srgbClr val="888888"/>
                </a:solidFill>
              </a:defRPr>
            </a:lvl5pPr>
            <a:lvl6pPr marL="2743200" lvl="5" indent="-228600" algn="l">
              <a:spcBef>
                <a:spcPts val="220"/>
              </a:spcBef>
              <a:spcAft>
                <a:spcPts val="0"/>
              </a:spcAft>
              <a:buClr>
                <a:srgbClr val="888888"/>
              </a:buClr>
              <a:buSzPts val="1100"/>
              <a:buNone/>
              <a:defRPr sz="1100">
                <a:solidFill>
                  <a:srgbClr val="888888"/>
                </a:solidFill>
              </a:defRPr>
            </a:lvl6pPr>
            <a:lvl7pPr marL="3200400" lvl="6" indent="-228600" algn="l">
              <a:spcBef>
                <a:spcPts val="220"/>
              </a:spcBef>
              <a:spcAft>
                <a:spcPts val="0"/>
              </a:spcAft>
              <a:buClr>
                <a:srgbClr val="888888"/>
              </a:buClr>
              <a:buSzPts val="1100"/>
              <a:buNone/>
              <a:defRPr sz="1100">
                <a:solidFill>
                  <a:srgbClr val="888888"/>
                </a:solidFill>
              </a:defRPr>
            </a:lvl7pPr>
            <a:lvl8pPr marL="3657600" lvl="7" indent="-228600" algn="l">
              <a:spcBef>
                <a:spcPts val="220"/>
              </a:spcBef>
              <a:spcAft>
                <a:spcPts val="0"/>
              </a:spcAft>
              <a:buClr>
                <a:srgbClr val="888888"/>
              </a:buClr>
              <a:buSzPts val="1100"/>
              <a:buNone/>
              <a:defRPr sz="1100">
                <a:solidFill>
                  <a:srgbClr val="888888"/>
                </a:solidFill>
              </a:defRPr>
            </a:lvl8pPr>
            <a:lvl9pPr marL="4114800" lvl="8" indent="-228600" algn="l">
              <a:spcBef>
                <a:spcPts val="220"/>
              </a:spcBef>
              <a:spcAft>
                <a:spcPts val="0"/>
              </a:spcAft>
              <a:buClr>
                <a:srgbClr val="888888"/>
              </a:buClr>
              <a:buSzPts val="1100"/>
              <a:buNone/>
              <a:defRPr sz="1100">
                <a:solidFill>
                  <a:srgbClr val="888888"/>
                </a:solidFill>
              </a:defRPr>
            </a:lvl9pPr>
          </a:lstStyle>
          <a:p>
            <a:endParaRPr/>
          </a:p>
        </p:txBody>
      </p:sp>
      <p:sp>
        <p:nvSpPr>
          <p:cNvPr id="35" name="Google Shape;35;p5"/>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297263" y="927022"/>
            <a:ext cx="2618977" cy="2623939"/>
          </a:xfrm>
          <a:prstGeom prst="rect">
            <a:avLst/>
          </a:prstGeom>
          <a:noFill/>
          <a:ln>
            <a:noFill/>
          </a:ln>
        </p:spPr>
        <p:txBody>
          <a:bodyPr spcFirstLastPara="1" wrap="square" lIns="72000" tIns="36000" rIns="72000" bIns="36000" anchor="t" anchorCtr="0"/>
          <a:lstStyle>
            <a:lvl1pPr marL="457200" lvl="0" indent="-368300" algn="l">
              <a:spcBef>
                <a:spcPts val="440"/>
              </a:spcBef>
              <a:spcAft>
                <a:spcPts val="0"/>
              </a:spcAft>
              <a:buClr>
                <a:schemeClr val="dk1"/>
              </a:buClr>
              <a:buSzPts val="2200"/>
              <a:buChar char="•"/>
              <a:defRPr sz="2200"/>
            </a:lvl1pPr>
            <a:lvl2pPr marL="914400" lvl="1" indent="-349250" algn="l">
              <a:spcBef>
                <a:spcPts val="380"/>
              </a:spcBef>
              <a:spcAft>
                <a:spcPts val="0"/>
              </a:spcAft>
              <a:buClr>
                <a:schemeClr val="dk1"/>
              </a:buClr>
              <a:buSzPts val="1900"/>
              <a:buChar char="–"/>
              <a:defRPr sz="1900"/>
            </a:lvl2pPr>
            <a:lvl3pPr marL="1371600" lvl="2" indent="-330200" algn="l">
              <a:spcBef>
                <a:spcPts val="320"/>
              </a:spcBef>
              <a:spcAft>
                <a:spcPts val="0"/>
              </a:spcAft>
              <a:buClr>
                <a:schemeClr val="dk1"/>
              </a:buClr>
              <a:buSzPts val="1600"/>
              <a:buChar char="•"/>
              <a:defRPr sz="16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17500" algn="l">
              <a:spcBef>
                <a:spcPts val="280"/>
              </a:spcBef>
              <a:spcAft>
                <a:spcPts val="0"/>
              </a:spcAft>
              <a:buClr>
                <a:schemeClr val="dk1"/>
              </a:buClr>
              <a:buSzPts val="1400"/>
              <a:buChar char="•"/>
              <a:defRPr sz="1400"/>
            </a:lvl6pPr>
            <a:lvl7pPr marL="3200400" lvl="6" indent="-317500" algn="l">
              <a:spcBef>
                <a:spcPts val="280"/>
              </a:spcBef>
              <a:spcAft>
                <a:spcPts val="0"/>
              </a:spcAft>
              <a:buClr>
                <a:schemeClr val="dk1"/>
              </a:buClr>
              <a:buSzPts val="1400"/>
              <a:buChar char="•"/>
              <a:defRPr sz="1400"/>
            </a:lvl7pPr>
            <a:lvl8pPr marL="3657600" lvl="7" indent="-317500" algn="l">
              <a:spcBef>
                <a:spcPts val="280"/>
              </a:spcBef>
              <a:spcAft>
                <a:spcPts val="0"/>
              </a:spcAft>
              <a:buClr>
                <a:schemeClr val="dk1"/>
              </a:buClr>
              <a:buSzPts val="1400"/>
              <a:buChar char="•"/>
              <a:defRPr sz="1400"/>
            </a:lvl8pPr>
            <a:lvl9pPr marL="4114800" lvl="8" indent="-317500" algn="l">
              <a:spcBef>
                <a:spcPts val="280"/>
              </a:spcBef>
              <a:spcAft>
                <a:spcPts val="0"/>
              </a:spcAft>
              <a:buClr>
                <a:schemeClr val="dk1"/>
              </a:buClr>
              <a:buSzPts val="1400"/>
              <a:buChar char="•"/>
              <a:defRPr sz="1400"/>
            </a:lvl9pPr>
          </a:lstStyle>
          <a:p>
            <a:endParaRPr/>
          </a:p>
        </p:txBody>
      </p:sp>
      <p:sp>
        <p:nvSpPr>
          <p:cNvPr id="41" name="Google Shape;41;p6"/>
          <p:cNvSpPr txBox="1">
            <a:spLocks noGrp="1"/>
          </p:cNvSpPr>
          <p:nvPr>
            <p:ph type="body" idx="2"/>
          </p:nvPr>
        </p:nvSpPr>
        <p:spPr>
          <a:xfrm>
            <a:off x="3039244" y="927022"/>
            <a:ext cx="2620259" cy="2623939"/>
          </a:xfrm>
          <a:prstGeom prst="rect">
            <a:avLst/>
          </a:prstGeom>
          <a:noFill/>
          <a:ln>
            <a:noFill/>
          </a:ln>
        </p:spPr>
        <p:txBody>
          <a:bodyPr spcFirstLastPara="1" wrap="square" lIns="72000" tIns="36000" rIns="72000" bIns="36000" anchor="t" anchorCtr="0"/>
          <a:lstStyle>
            <a:lvl1pPr marL="457200" lvl="0" indent="-368300" algn="l">
              <a:spcBef>
                <a:spcPts val="440"/>
              </a:spcBef>
              <a:spcAft>
                <a:spcPts val="0"/>
              </a:spcAft>
              <a:buClr>
                <a:schemeClr val="dk1"/>
              </a:buClr>
              <a:buSzPts val="2200"/>
              <a:buChar char="•"/>
              <a:defRPr sz="2200"/>
            </a:lvl1pPr>
            <a:lvl2pPr marL="914400" lvl="1" indent="-349250" algn="l">
              <a:spcBef>
                <a:spcPts val="380"/>
              </a:spcBef>
              <a:spcAft>
                <a:spcPts val="0"/>
              </a:spcAft>
              <a:buClr>
                <a:schemeClr val="dk1"/>
              </a:buClr>
              <a:buSzPts val="1900"/>
              <a:buChar char="–"/>
              <a:defRPr sz="1900"/>
            </a:lvl2pPr>
            <a:lvl3pPr marL="1371600" lvl="2" indent="-330200" algn="l">
              <a:spcBef>
                <a:spcPts val="320"/>
              </a:spcBef>
              <a:spcAft>
                <a:spcPts val="0"/>
              </a:spcAft>
              <a:buClr>
                <a:schemeClr val="dk1"/>
              </a:buClr>
              <a:buSzPts val="1600"/>
              <a:buChar char="•"/>
              <a:defRPr sz="16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17500" algn="l">
              <a:spcBef>
                <a:spcPts val="280"/>
              </a:spcBef>
              <a:spcAft>
                <a:spcPts val="0"/>
              </a:spcAft>
              <a:buClr>
                <a:schemeClr val="dk1"/>
              </a:buClr>
              <a:buSzPts val="1400"/>
              <a:buChar char="•"/>
              <a:defRPr sz="1400"/>
            </a:lvl6pPr>
            <a:lvl7pPr marL="3200400" lvl="6" indent="-317500" algn="l">
              <a:spcBef>
                <a:spcPts val="280"/>
              </a:spcBef>
              <a:spcAft>
                <a:spcPts val="0"/>
              </a:spcAft>
              <a:buClr>
                <a:schemeClr val="dk1"/>
              </a:buClr>
              <a:buSzPts val="1400"/>
              <a:buChar char="•"/>
              <a:defRPr sz="1400"/>
            </a:lvl7pPr>
            <a:lvl8pPr marL="3657600" lvl="7" indent="-317500" algn="l">
              <a:spcBef>
                <a:spcPts val="280"/>
              </a:spcBef>
              <a:spcAft>
                <a:spcPts val="0"/>
              </a:spcAft>
              <a:buClr>
                <a:schemeClr val="dk1"/>
              </a:buClr>
              <a:buSzPts val="1400"/>
              <a:buChar char="•"/>
              <a:defRPr sz="1400"/>
            </a:lvl8pPr>
            <a:lvl9pPr marL="4114800" lvl="8" indent="-317500" algn="l">
              <a:spcBef>
                <a:spcPts val="280"/>
              </a:spcBef>
              <a:spcAft>
                <a:spcPts val="0"/>
              </a:spcAft>
              <a:buClr>
                <a:schemeClr val="dk1"/>
              </a:buClr>
              <a:buSzPts val="1400"/>
              <a:buChar char="•"/>
              <a:defRPr sz="1400"/>
            </a:lvl9pPr>
          </a:lstStyle>
          <a:p>
            <a:endParaRPr/>
          </a:p>
        </p:txBody>
      </p:sp>
      <p:sp>
        <p:nvSpPr>
          <p:cNvPr id="42" name="Google Shape;42;p6"/>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35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369014" y="1168747"/>
            <a:ext cx="3260909" cy="487078"/>
          </a:xfrm>
          <a:prstGeom prst="rect">
            <a:avLst/>
          </a:prstGeom>
          <a:noFill/>
          <a:ln>
            <a:noFill/>
          </a:ln>
        </p:spPr>
        <p:txBody>
          <a:bodyPr spcFirstLastPara="1" wrap="square" lIns="72000" tIns="36000" rIns="72000" bIns="36000" anchor="b" anchorCtr="0"/>
          <a:lstStyle>
            <a:lvl1pPr marL="457200" lvl="0" indent="-228600" algn="l">
              <a:spcBef>
                <a:spcPts val="380"/>
              </a:spcBef>
              <a:spcAft>
                <a:spcPts val="0"/>
              </a:spcAft>
              <a:buClr>
                <a:schemeClr val="dk1"/>
              </a:buClr>
              <a:buSzPts val="1900"/>
              <a:buNone/>
              <a:defRPr sz="1900" b="1"/>
            </a:lvl1pPr>
            <a:lvl2pPr marL="914400" lvl="1" indent="-228600" algn="l">
              <a:spcBef>
                <a:spcPts val="320"/>
              </a:spcBef>
              <a:spcAft>
                <a:spcPts val="0"/>
              </a:spcAft>
              <a:buClr>
                <a:schemeClr val="dk1"/>
              </a:buClr>
              <a:buSzPts val="1600"/>
              <a:buNone/>
              <a:defRPr sz="1600" b="1"/>
            </a:lvl2pPr>
            <a:lvl3pPr marL="1371600" lvl="2" indent="-228600" algn="l">
              <a:spcBef>
                <a:spcPts val="280"/>
              </a:spcBef>
              <a:spcAft>
                <a:spcPts val="0"/>
              </a:spcAft>
              <a:buClr>
                <a:schemeClr val="dk1"/>
              </a:buClr>
              <a:buSzPts val="1400"/>
              <a:buNone/>
              <a:defRPr sz="1400"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48" name="Google Shape;48;p7"/>
          <p:cNvSpPr txBox="1">
            <a:spLocks noGrp="1"/>
          </p:cNvSpPr>
          <p:nvPr>
            <p:ph type="body" idx="2"/>
          </p:nvPr>
        </p:nvSpPr>
        <p:spPr>
          <a:xfrm>
            <a:off x="369014" y="1655825"/>
            <a:ext cx="3260909" cy="3008284"/>
          </a:xfrm>
          <a:prstGeom prst="rect">
            <a:avLst/>
          </a:prstGeom>
          <a:noFill/>
          <a:ln>
            <a:noFill/>
          </a:ln>
        </p:spPr>
        <p:txBody>
          <a:bodyPr spcFirstLastPara="1" wrap="square" lIns="72000" tIns="36000" rIns="72000" bIns="36000" anchor="t" anchorCtr="0"/>
          <a:lstStyle>
            <a:lvl1pPr marL="457200" lvl="0" indent="-349250" algn="l">
              <a:spcBef>
                <a:spcPts val="380"/>
              </a:spcBef>
              <a:spcAft>
                <a:spcPts val="0"/>
              </a:spcAft>
              <a:buClr>
                <a:schemeClr val="dk1"/>
              </a:buClr>
              <a:buSzPts val="1900"/>
              <a:buChar char="•"/>
              <a:defRPr sz="1900"/>
            </a:lvl1pPr>
            <a:lvl2pPr marL="914400" lvl="1" indent="-330200" algn="l">
              <a:spcBef>
                <a:spcPts val="320"/>
              </a:spcBef>
              <a:spcAft>
                <a:spcPts val="0"/>
              </a:spcAft>
              <a:buClr>
                <a:schemeClr val="dk1"/>
              </a:buClr>
              <a:buSzPts val="1600"/>
              <a:buChar char="–"/>
              <a:defRPr sz="1600"/>
            </a:lvl2pPr>
            <a:lvl3pPr marL="1371600" lvl="2" indent="-317500" algn="l">
              <a:spcBef>
                <a:spcPts val="280"/>
              </a:spcBef>
              <a:spcAft>
                <a:spcPts val="0"/>
              </a:spcAft>
              <a:buClr>
                <a:schemeClr val="dk1"/>
              </a:buClr>
              <a:buSzPts val="1400"/>
              <a:buChar char="•"/>
              <a:defRPr sz="14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49" name="Google Shape;49;p7"/>
          <p:cNvSpPr txBox="1">
            <a:spLocks noGrp="1"/>
          </p:cNvSpPr>
          <p:nvPr>
            <p:ph type="body" idx="3"/>
          </p:nvPr>
        </p:nvSpPr>
        <p:spPr>
          <a:xfrm>
            <a:off x="3749084" y="1168747"/>
            <a:ext cx="3262190" cy="487078"/>
          </a:xfrm>
          <a:prstGeom prst="rect">
            <a:avLst/>
          </a:prstGeom>
          <a:noFill/>
          <a:ln>
            <a:noFill/>
          </a:ln>
        </p:spPr>
        <p:txBody>
          <a:bodyPr spcFirstLastPara="1" wrap="square" lIns="72000" tIns="36000" rIns="72000" bIns="36000" anchor="b" anchorCtr="0"/>
          <a:lstStyle>
            <a:lvl1pPr marL="457200" lvl="0" indent="-228600" algn="l">
              <a:spcBef>
                <a:spcPts val="380"/>
              </a:spcBef>
              <a:spcAft>
                <a:spcPts val="0"/>
              </a:spcAft>
              <a:buClr>
                <a:schemeClr val="dk1"/>
              </a:buClr>
              <a:buSzPts val="1900"/>
              <a:buNone/>
              <a:defRPr sz="1900" b="1"/>
            </a:lvl1pPr>
            <a:lvl2pPr marL="914400" lvl="1" indent="-228600" algn="l">
              <a:spcBef>
                <a:spcPts val="320"/>
              </a:spcBef>
              <a:spcAft>
                <a:spcPts val="0"/>
              </a:spcAft>
              <a:buClr>
                <a:schemeClr val="dk1"/>
              </a:buClr>
              <a:buSzPts val="1600"/>
              <a:buNone/>
              <a:defRPr sz="1600" b="1"/>
            </a:lvl2pPr>
            <a:lvl3pPr marL="1371600" lvl="2" indent="-228600" algn="l">
              <a:spcBef>
                <a:spcPts val="280"/>
              </a:spcBef>
              <a:spcAft>
                <a:spcPts val="0"/>
              </a:spcAft>
              <a:buClr>
                <a:schemeClr val="dk1"/>
              </a:buClr>
              <a:buSzPts val="1400"/>
              <a:buNone/>
              <a:defRPr sz="1400"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50" name="Google Shape;50;p7"/>
          <p:cNvSpPr txBox="1">
            <a:spLocks noGrp="1"/>
          </p:cNvSpPr>
          <p:nvPr>
            <p:ph type="body" idx="4"/>
          </p:nvPr>
        </p:nvSpPr>
        <p:spPr>
          <a:xfrm>
            <a:off x="3749084" y="1655825"/>
            <a:ext cx="3262190" cy="3008284"/>
          </a:xfrm>
          <a:prstGeom prst="rect">
            <a:avLst/>
          </a:prstGeom>
          <a:noFill/>
          <a:ln>
            <a:noFill/>
          </a:ln>
        </p:spPr>
        <p:txBody>
          <a:bodyPr spcFirstLastPara="1" wrap="square" lIns="72000" tIns="36000" rIns="72000" bIns="36000" anchor="t" anchorCtr="0"/>
          <a:lstStyle>
            <a:lvl1pPr marL="457200" lvl="0" indent="-349250" algn="l">
              <a:spcBef>
                <a:spcPts val="380"/>
              </a:spcBef>
              <a:spcAft>
                <a:spcPts val="0"/>
              </a:spcAft>
              <a:buClr>
                <a:schemeClr val="dk1"/>
              </a:buClr>
              <a:buSzPts val="1900"/>
              <a:buChar char="•"/>
              <a:defRPr sz="1900"/>
            </a:lvl1pPr>
            <a:lvl2pPr marL="914400" lvl="1" indent="-330200" algn="l">
              <a:spcBef>
                <a:spcPts val="320"/>
              </a:spcBef>
              <a:spcAft>
                <a:spcPts val="0"/>
              </a:spcAft>
              <a:buClr>
                <a:schemeClr val="dk1"/>
              </a:buClr>
              <a:buSzPts val="1600"/>
              <a:buChar char="–"/>
              <a:defRPr sz="1600"/>
            </a:lvl2pPr>
            <a:lvl3pPr marL="1371600" lvl="2" indent="-317500" algn="l">
              <a:spcBef>
                <a:spcPts val="280"/>
              </a:spcBef>
              <a:spcAft>
                <a:spcPts val="0"/>
              </a:spcAft>
              <a:buClr>
                <a:schemeClr val="dk1"/>
              </a:buClr>
              <a:buSzPts val="1400"/>
              <a:buChar char="•"/>
              <a:defRPr sz="14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51" name="Google Shape;51;p7"/>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69016" y="207885"/>
            <a:ext cx="2428064" cy="884718"/>
          </a:xfrm>
          <a:prstGeom prst="rect">
            <a:avLst/>
          </a:prstGeom>
          <a:noFill/>
          <a:ln>
            <a:noFill/>
          </a:ln>
        </p:spPr>
        <p:txBody>
          <a:bodyPr spcFirstLastPara="1" wrap="square" lIns="72000" tIns="36000" rIns="72000" bIns="36000" anchor="b" anchorCtr="0"/>
          <a:lstStyle>
            <a:lvl1pPr lvl="0" algn="l">
              <a:spcBef>
                <a:spcPts val="0"/>
              </a:spcBef>
              <a:spcAft>
                <a:spcPts val="0"/>
              </a:spcAft>
              <a:buClr>
                <a:schemeClr val="dk1"/>
              </a:buClr>
              <a:buSzPts val="1600"/>
              <a:buFont typeface="Calibri"/>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2885488" y="207886"/>
            <a:ext cx="4125786" cy="4456225"/>
          </a:xfrm>
          <a:prstGeom prst="rect">
            <a:avLst/>
          </a:prstGeom>
          <a:noFill/>
          <a:ln>
            <a:noFill/>
          </a:ln>
        </p:spPr>
        <p:txBody>
          <a:bodyPr spcFirstLastPara="1" wrap="square" lIns="72000" tIns="36000" rIns="72000" bIns="36000" anchor="t" anchorCtr="0"/>
          <a:lstStyle>
            <a:lvl1pPr marL="457200" lvl="0" indent="-387350" algn="l">
              <a:spcBef>
                <a:spcPts val="500"/>
              </a:spcBef>
              <a:spcAft>
                <a:spcPts val="0"/>
              </a:spcAft>
              <a:buClr>
                <a:schemeClr val="dk1"/>
              </a:buClr>
              <a:buSzPts val="2500"/>
              <a:buChar char="•"/>
              <a:defRPr sz="2500"/>
            </a:lvl1pPr>
            <a:lvl2pPr marL="914400" lvl="1" indent="-368300" algn="l">
              <a:spcBef>
                <a:spcPts val="440"/>
              </a:spcBef>
              <a:spcAft>
                <a:spcPts val="0"/>
              </a:spcAft>
              <a:buClr>
                <a:schemeClr val="dk1"/>
              </a:buClr>
              <a:buSzPts val="2200"/>
              <a:buChar char="–"/>
              <a:defRPr sz="2200"/>
            </a:lvl2pPr>
            <a:lvl3pPr marL="1371600" lvl="2" indent="-349250" algn="l">
              <a:spcBef>
                <a:spcPts val="380"/>
              </a:spcBef>
              <a:spcAft>
                <a:spcPts val="0"/>
              </a:spcAft>
              <a:buClr>
                <a:schemeClr val="dk1"/>
              </a:buClr>
              <a:buSzPts val="1900"/>
              <a:buChar char="•"/>
              <a:defRPr sz="19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9"/>
          <p:cNvSpPr txBox="1">
            <a:spLocks noGrp="1"/>
          </p:cNvSpPr>
          <p:nvPr>
            <p:ph type="body" idx="2"/>
          </p:nvPr>
        </p:nvSpPr>
        <p:spPr>
          <a:xfrm>
            <a:off x="369016" y="1092603"/>
            <a:ext cx="2428064" cy="3571506"/>
          </a:xfrm>
          <a:prstGeom prst="rect">
            <a:avLst/>
          </a:prstGeom>
          <a:noFill/>
          <a:ln>
            <a:noFill/>
          </a:ln>
        </p:spPr>
        <p:txBody>
          <a:bodyPr spcFirstLastPara="1" wrap="square" lIns="72000" tIns="36000" rIns="72000" bIns="36000" anchor="t" anchorCtr="0"/>
          <a:lstStyle>
            <a:lvl1pPr marL="457200" lvl="0" indent="-228600" algn="l">
              <a:spcBef>
                <a:spcPts val="220"/>
              </a:spcBef>
              <a:spcAft>
                <a:spcPts val="0"/>
              </a:spcAft>
              <a:buClr>
                <a:schemeClr val="dk1"/>
              </a:buClr>
              <a:buSzPts val="1100"/>
              <a:buNone/>
              <a:defRPr sz="1100"/>
            </a:lvl1pPr>
            <a:lvl2pPr marL="914400" lvl="1" indent="-228600" algn="l">
              <a:spcBef>
                <a:spcPts val="180"/>
              </a:spcBef>
              <a:spcAft>
                <a:spcPts val="0"/>
              </a:spcAft>
              <a:buClr>
                <a:schemeClr val="dk1"/>
              </a:buClr>
              <a:buSzPts val="900"/>
              <a:buNone/>
              <a:defRPr sz="900"/>
            </a:lvl2pPr>
            <a:lvl3pPr marL="1371600" lvl="2" indent="-228600" algn="l">
              <a:spcBef>
                <a:spcPts val="160"/>
              </a:spcBef>
              <a:spcAft>
                <a:spcPts val="0"/>
              </a:spcAft>
              <a:buClr>
                <a:schemeClr val="dk1"/>
              </a:buClr>
              <a:buSzPts val="800"/>
              <a:buNone/>
              <a:defRPr sz="800"/>
            </a:lvl3pPr>
            <a:lvl4pPr marL="1828800" lvl="3" indent="-228600" algn="l">
              <a:spcBef>
                <a:spcPts val="140"/>
              </a:spcBef>
              <a:spcAft>
                <a:spcPts val="0"/>
              </a:spcAft>
              <a:buClr>
                <a:schemeClr val="dk1"/>
              </a:buClr>
              <a:buSzPts val="700"/>
              <a:buNone/>
              <a:defRPr sz="700"/>
            </a:lvl4pPr>
            <a:lvl5pPr marL="2286000" lvl="4" indent="-228600" algn="l">
              <a:spcBef>
                <a:spcPts val="140"/>
              </a:spcBef>
              <a:spcAft>
                <a:spcPts val="0"/>
              </a:spcAft>
              <a:buClr>
                <a:schemeClr val="dk1"/>
              </a:buClr>
              <a:buSzPts val="700"/>
              <a:buNone/>
              <a:defRPr sz="700"/>
            </a:lvl5pPr>
            <a:lvl6pPr marL="2743200" lvl="5" indent="-228600" algn="l">
              <a:spcBef>
                <a:spcPts val="140"/>
              </a:spcBef>
              <a:spcAft>
                <a:spcPts val="0"/>
              </a:spcAft>
              <a:buClr>
                <a:schemeClr val="dk1"/>
              </a:buClr>
              <a:buSzPts val="700"/>
              <a:buNone/>
              <a:defRPr sz="700"/>
            </a:lvl6pPr>
            <a:lvl7pPr marL="3200400" lvl="6" indent="-228600" algn="l">
              <a:spcBef>
                <a:spcPts val="140"/>
              </a:spcBef>
              <a:spcAft>
                <a:spcPts val="0"/>
              </a:spcAft>
              <a:buClr>
                <a:schemeClr val="dk1"/>
              </a:buClr>
              <a:buSzPts val="700"/>
              <a:buNone/>
              <a:defRPr sz="700"/>
            </a:lvl7pPr>
            <a:lvl8pPr marL="3657600" lvl="7" indent="-228600" algn="l">
              <a:spcBef>
                <a:spcPts val="140"/>
              </a:spcBef>
              <a:spcAft>
                <a:spcPts val="0"/>
              </a:spcAft>
              <a:buClr>
                <a:schemeClr val="dk1"/>
              </a:buClr>
              <a:buSzPts val="700"/>
              <a:buNone/>
              <a:defRPr sz="700"/>
            </a:lvl8pPr>
            <a:lvl9pPr marL="4114800" lvl="8" indent="-228600" algn="l">
              <a:spcBef>
                <a:spcPts val="140"/>
              </a:spcBef>
              <a:spcAft>
                <a:spcPts val="0"/>
              </a:spcAft>
              <a:buClr>
                <a:schemeClr val="dk1"/>
              </a:buClr>
              <a:buSzPts val="700"/>
              <a:buNone/>
              <a:defRPr sz="700"/>
            </a:lvl9pPr>
          </a:lstStyle>
          <a:p>
            <a:endParaRPr/>
          </a:p>
        </p:txBody>
      </p:sp>
      <p:sp>
        <p:nvSpPr>
          <p:cNvPr id="63" name="Google Shape;63;p9"/>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446589" y="3654902"/>
            <a:ext cx="4428173" cy="431482"/>
          </a:xfrm>
          <a:prstGeom prst="rect">
            <a:avLst/>
          </a:prstGeom>
          <a:noFill/>
          <a:ln>
            <a:noFill/>
          </a:ln>
        </p:spPr>
        <p:txBody>
          <a:bodyPr spcFirstLastPara="1" wrap="square" lIns="72000" tIns="36000" rIns="72000" bIns="36000" anchor="b" anchorCtr="0"/>
          <a:lstStyle>
            <a:lvl1pPr lvl="0" algn="l">
              <a:spcBef>
                <a:spcPts val="0"/>
              </a:spcBef>
              <a:spcAft>
                <a:spcPts val="0"/>
              </a:spcAft>
              <a:buClr>
                <a:schemeClr val="dk1"/>
              </a:buClr>
              <a:buSzPts val="1600"/>
              <a:buFont typeface="Calibri"/>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1446589" y="466532"/>
            <a:ext cx="4428173" cy="3132773"/>
          </a:xfrm>
          <a:prstGeom prst="rect">
            <a:avLst/>
          </a:prstGeom>
          <a:noFill/>
          <a:ln>
            <a:noFill/>
          </a:ln>
        </p:spPr>
        <p:txBody>
          <a:bodyPr spcFirstLastPara="1" wrap="square" lIns="72000" tIns="36000" rIns="72000" bIns="36000" anchor="t" anchorCtr="0"/>
          <a:lstStyle>
            <a:lvl1pPr marR="0" lvl="0" algn="l" rtl="0">
              <a:spcBef>
                <a:spcPts val="5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1pPr>
            <a:lvl2pPr marR="0" lvl="1"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2pPr>
            <a:lvl3pPr marR="0" lvl="2" algn="l" rtl="0">
              <a:spcBef>
                <a:spcPts val="38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3pPr>
            <a:lvl4pPr marR="0" lvl="3"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1446589" y="4086383"/>
            <a:ext cx="4428173" cy="612776"/>
          </a:xfrm>
          <a:prstGeom prst="rect">
            <a:avLst/>
          </a:prstGeom>
          <a:noFill/>
          <a:ln>
            <a:noFill/>
          </a:ln>
        </p:spPr>
        <p:txBody>
          <a:bodyPr spcFirstLastPara="1" wrap="square" lIns="72000" tIns="36000" rIns="72000" bIns="36000" anchor="t" anchorCtr="0"/>
          <a:lstStyle>
            <a:lvl1pPr marL="457200" lvl="0" indent="-228600" algn="l">
              <a:spcBef>
                <a:spcPts val="220"/>
              </a:spcBef>
              <a:spcAft>
                <a:spcPts val="0"/>
              </a:spcAft>
              <a:buClr>
                <a:schemeClr val="dk1"/>
              </a:buClr>
              <a:buSzPts val="1100"/>
              <a:buNone/>
              <a:defRPr sz="1100"/>
            </a:lvl1pPr>
            <a:lvl2pPr marL="914400" lvl="1" indent="-228600" algn="l">
              <a:spcBef>
                <a:spcPts val="180"/>
              </a:spcBef>
              <a:spcAft>
                <a:spcPts val="0"/>
              </a:spcAft>
              <a:buClr>
                <a:schemeClr val="dk1"/>
              </a:buClr>
              <a:buSzPts val="900"/>
              <a:buNone/>
              <a:defRPr sz="900"/>
            </a:lvl2pPr>
            <a:lvl3pPr marL="1371600" lvl="2" indent="-228600" algn="l">
              <a:spcBef>
                <a:spcPts val="160"/>
              </a:spcBef>
              <a:spcAft>
                <a:spcPts val="0"/>
              </a:spcAft>
              <a:buClr>
                <a:schemeClr val="dk1"/>
              </a:buClr>
              <a:buSzPts val="800"/>
              <a:buNone/>
              <a:defRPr sz="800"/>
            </a:lvl3pPr>
            <a:lvl4pPr marL="1828800" lvl="3" indent="-228600" algn="l">
              <a:spcBef>
                <a:spcPts val="140"/>
              </a:spcBef>
              <a:spcAft>
                <a:spcPts val="0"/>
              </a:spcAft>
              <a:buClr>
                <a:schemeClr val="dk1"/>
              </a:buClr>
              <a:buSzPts val="700"/>
              <a:buNone/>
              <a:defRPr sz="700"/>
            </a:lvl4pPr>
            <a:lvl5pPr marL="2286000" lvl="4" indent="-228600" algn="l">
              <a:spcBef>
                <a:spcPts val="140"/>
              </a:spcBef>
              <a:spcAft>
                <a:spcPts val="0"/>
              </a:spcAft>
              <a:buClr>
                <a:schemeClr val="dk1"/>
              </a:buClr>
              <a:buSzPts val="700"/>
              <a:buNone/>
              <a:defRPr sz="700"/>
            </a:lvl5pPr>
            <a:lvl6pPr marL="2743200" lvl="5" indent="-228600" algn="l">
              <a:spcBef>
                <a:spcPts val="140"/>
              </a:spcBef>
              <a:spcAft>
                <a:spcPts val="0"/>
              </a:spcAft>
              <a:buClr>
                <a:schemeClr val="dk1"/>
              </a:buClr>
              <a:buSzPts val="700"/>
              <a:buNone/>
              <a:defRPr sz="700"/>
            </a:lvl6pPr>
            <a:lvl7pPr marL="3200400" lvl="6" indent="-228600" algn="l">
              <a:spcBef>
                <a:spcPts val="140"/>
              </a:spcBef>
              <a:spcAft>
                <a:spcPts val="0"/>
              </a:spcAft>
              <a:buClr>
                <a:schemeClr val="dk1"/>
              </a:buClr>
              <a:buSzPts val="700"/>
              <a:buNone/>
              <a:defRPr sz="700"/>
            </a:lvl7pPr>
            <a:lvl8pPr marL="3657600" lvl="7" indent="-228600" algn="l">
              <a:spcBef>
                <a:spcPts val="140"/>
              </a:spcBef>
              <a:spcAft>
                <a:spcPts val="0"/>
              </a:spcAft>
              <a:buClr>
                <a:schemeClr val="dk1"/>
              </a:buClr>
              <a:buSzPts val="700"/>
              <a:buNone/>
              <a:defRPr sz="700"/>
            </a:lvl8pPr>
            <a:lvl9pPr marL="4114800" lvl="8" indent="-228600" algn="l">
              <a:spcBef>
                <a:spcPts val="140"/>
              </a:spcBef>
              <a:spcAft>
                <a:spcPts val="0"/>
              </a:spcAft>
              <a:buClr>
                <a:schemeClr val="dk1"/>
              </a:buClr>
              <a:buSzPts val="700"/>
              <a:buNone/>
              <a:defRPr sz="700"/>
            </a:lvl9pPr>
          </a:lstStyle>
          <a:p>
            <a:endParaRPr/>
          </a:p>
        </p:txBody>
      </p:sp>
      <p:sp>
        <p:nvSpPr>
          <p:cNvPr id="70" name="Google Shape;70;p10"/>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9015" y="209093"/>
            <a:ext cx="6642259" cy="870215"/>
          </a:xfrm>
          <a:prstGeom prst="rect">
            <a:avLst/>
          </a:prstGeom>
          <a:noFill/>
          <a:ln>
            <a:noFill/>
          </a:ln>
        </p:spPr>
        <p:txBody>
          <a:bodyPr spcFirstLastPara="1" wrap="square" lIns="72000" tIns="36000" rIns="72000" bIns="36000" anchor="ctr" anchorCtr="0"/>
          <a:lstStyle>
            <a:lvl1pPr marR="0" lvl="0" algn="ctr" rtl="0">
              <a:spcBef>
                <a:spcPts val="0"/>
              </a:spcBef>
              <a:spcAft>
                <a:spcPts val="0"/>
              </a:spcAft>
              <a:buClr>
                <a:schemeClr val="dk1"/>
              </a:buClr>
              <a:buSzPts val="3500"/>
              <a:buFont typeface="Calibri"/>
              <a:buNone/>
              <a:defRPr sz="3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9015" y="1218302"/>
            <a:ext cx="6642259" cy="3445809"/>
          </a:xfrm>
          <a:prstGeom prst="rect">
            <a:avLst/>
          </a:prstGeom>
          <a:noFill/>
          <a:ln>
            <a:noFill/>
          </a:ln>
        </p:spPr>
        <p:txBody>
          <a:bodyPr spcFirstLastPara="1" wrap="square" lIns="72000" tIns="36000" rIns="72000" bIns="36000" anchor="t" anchorCtr="0"/>
          <a:lstStyle>
            <a:lvl1pPr marL="457200" marR="0" lvl="0"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69015" y="4839362"/>
            <a:ext cx="1722067" cy="277985"/>
          </a:xfrm>
          <a:prstGeom prst="rect">
            <a:avLst/>
          </a:prstGeom>
          <a:noFill/>
          <a:ln>
            <a:noFill/>
          </a:ln>
        </p:spPr>
        <p:txBody>
          <a:bodyPr spcFirstLastPara="1" wrap="square" lIns="72000" tIns="36000" rIns="72000" bIns="360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21599" y="4839362"/>
            <a:ext cx="2337091" cy="277985"/>
          </a:xfrm>
          <a:prstGeom prst="rect">
            <a:avLst/>
          </a:prstGeom>
          <a:noFill/>
          <a:ln>
            <a:noFill/>
          </a:ln>
        </p:spPr>
        <p:txBody>
          <a:bodyPr spcFirstLastPara="1" wrap="square" lIns="72000" tIns="36000" rIns="72000" bIns="360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289207" y="4839362"/>
            <a:ext cx="1722067" cy="277985"/>
          </a:xfrm>
          <a:prstGeom prst="rect">
            <a:avLst/>
          </a:prstGeom>
          <a:noFill/>
          <a:ln>
            <a:noFill/>
          </a:ln>
        </p:spPr>
        <p:txBody>
          <a:bodyPr spcFirstLastPara="1" wrap="square" lIns="72000" tIns="36000" rIns="72000" bIns="360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369014" y="209093"/>
            <a:ext cx="6150240" cy="870215"/>
          </a:xfrm>
          <a:prstGeom prst="rect">
            <a:avLst/>
          </a:prstGeom>
          <a:noFill/>
          <a:ln>
            <a:noFill/>
          </a:ln>
        </p:spPr>
        <p:txBody>
          <a:bodyPr spcFirstLastPara="1" wrap="square" lIns="72000" tIns="36000" rIns="72000" bIns="36000" anchor="ctr" anchorCtr="0"/>
          <a:lstStyle>
            <a:lvl1pPr marR="0" lvl="0" algn="l" rtl="0">
              <a:spcBef>
                <a:spcPts val="0"/>
              </a:spcBef>
              <a:spcAft>
                <a:spcPts val="0"/>
              </a:spcAft>
              <a:buClr>
                <a:schemeClr val="dk2"/>
              </a:buClr>
              <a:buSzPts val="3600"/>
              <a:buFont typeface="Cambria"/>
              <a:buNone/>
              <a:defRPr sz="36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3"/>
          <p:cNvSpPr txBox="1">
            <a:spLocks noGrp="1"/>
          </p:cNvSpPr>
          <p:nvPr>
            <p:ph type="body" idx="1"/>
          </p:nvPr>
        </p:nvSpPr>
        <p:spPr>
          <a:xfrm>
            <a:off x="369014" y="1218300"/>
            <a:ext cx="6150240" cy="3654902"/>
          </a:xfrm>
          <a:prstGeom prst="rect">
            <a:avLst/>
          </a:prstGeom>
          <a:noFill/>
          <a:ln>
            <a:noFill/>
          </a:ln>
        </p:spPr>
        <p:txBody>
          <a:bodyPr spcFirstLastPara="1" wrap="square" lIns="72000" tIns="36000" rIns="72000" bIns="36000" anchor="t" anchorCtr="0"/>
          <a:lstStyle>
            <a:lvl1pPr marL="457200" marR="0" lvl="0" indent="-336550" algn="l" rtl="0">
              <a:spcBef>
                <a:spcPts val="34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1pPr>
            <a:lvl2pPr marL="914400" marR="0" lvl="1"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1150" algn="l" rtl="0">
              <a:spcBef>
                <a:spcPts val="260"/>
              </a:spcBef>
              <a:spcAft>
                <a:spcPts val="0"/>
              </a:spcAft>
              <a:buClr>
                <a:schemeClr val="accent4"/>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298450" algn="l" rtl="0">
              <a:spcBef>
                <a:spcPts val="220"/>
              </a:spcBef>
              <a:spcAft>
                <a:spcPts val="0"/>
              </a:spcAft>
              <a:buClr>
                <a:schemeClr val="accent5"/>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spcBef>
                <a:spcPts val="220"/>
              </a:spcBef>
              <a:spcAft>
                <a:spcPts val="0"/>
              </a:spcAft>
              <a:buClr>
                <a:schemeClr val="accent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accent2"/>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accent3"/>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accent4"/>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88" name="Google Shape;88;p13"/>
          <p:cNvSpPr/>
          <p:nvPr/>
        </p:nvSpPr>
        <p:spPr>
          <a:xfrm>
            <a:off x="6826766" y="0"/>
            <a:ext cx="553522" cy="5221288"/>
          </a:xfrm>
          <a:prstGeom prst="rect">
            <a:avLst/>
          </a:prstGeom>
          <a:solidFill>
            <a:schemeClr val="dk2"/>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89" name="Google Shape;89;p13"/>
          <p:cNvSpPr/>
          <p:nvPr/>
        </p:nvSpPr>
        <p:spPr>
          <a:xfrm>
            <a:off x="6826766" y="4177030"/>
            <a:ext cx="553522" cy="522129"/>
          </a:xfrm>
          <a:prstGeom prst="rect">
            <a:avLst/>
          </a:prstGeom>
          <a:solidFill>
            <a:schemeClr val="accent1"/>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90" name="Google Shape;90;p13"/>
          <p:cNvSpPr>
            <a:spLocks noGrp="1"/>
          </p:cNvSpPr>
          <p:nvPr>
            <p:ph type="sldNum" idx="12"/>
          </p:nvPr>
        </p:nvSpPr>
        <p:spPr>
          <a:xfrm>
            <a:off x="6886161" y="4300794"/>
            <a:ext cx="442817" cy="301674"/>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400" b="0" i="0" u="none" strike="noStrike" cap="none">
                <a:solidFill>
                  <a:srgbClr val="FFFFFF"/>
                </a:solidFill>
                <a:latin typeface="Calibri"/>
                <a:ea typeface="Calibri"/>
                <a:cs typeface="Calibri"/>
                <a:sym typeface="Calibri"/>
              </a:defRPr>
            </a:lvl1pPr>
            <a:lvl2pPr marL="0" marR="0" lvl="1" indent="0" algn="ctr" rtl="0">
              <a:spcBef>
                <a:spcPts val="0"/>
              </a:spcBef>
              <a:buNone/>
              <a:defRPr sz="1400" b="0" i="0" u="none" strike="noStrike" cap="none">
                <a:solidFill>
                  <a:srgbClr val="FFFFFF"/>
                </a:solidFill>
                <a:latin typeface="Calibri"/>
                <a:ea typeface="Calibri"/>
                <a:cs typeface="Calibri"/>
                <a:sym typeface="Calibri"/>
              </a:defRPr>
            </a:lvl2pPr>
            <a:lvl3pPr marL="0" marR="0" lvl="2" indent="0" algn="ctr" rtl="0">
              <a:spcBef>
                <a:spcPts val="0"/>
              </a:spcBef>
              <a:buNone/>
              <a:defRPr sz="1400" b="0" i="0" u="none" strike="noStrike" cap="none">
                <a:solidFill>
                  <a:srgbClr val="FFFFFF"/>
                </a:solidFill>
                <a:latin typeface="Calibri"/>
                <a:ea typeface="Calibri"/>
                <a:cs typeface="Calibri"/>
                <a:sym typeface="Calibri"/>
              </a:defRPr>
            </a:lvl3pPr>
            <a:lvl4pPr marL="0" marR="0" lvl="3" indent="0" algn="ctr" rtl="0">
              <a:spcBef>
                <a:spcPts val="0"/>
              </a:spcBef>
              <a:buNone/>
              <a:defRPr sz="1400" b="0" i="0" u="none" strike="noStrike" cap="none">
                <a:solidFill>
                  <a:srgbClr val="FFFFFF"/>
                </a:solidFill>
                <a:latin typeface="Calibri"/>
                <a:ea typeface="Calibri"/>
                <a:cs typeface="Calibri"/>
                <a:sym typeface="Calibri"/>
              </a:defRPr>
            </a:lvl4pPr>
            <a:lvl5pPr marL="0" marR="0" lvl="4" indent="0" algn="ctr" rtl="0">
              <a:spcBef>
                <a:spcPts val="0"/>
              </a:spcBef>
              <a:buNone/>
              <a:defRPr sz="1400" b="0" i="0" u="none" strike="noStrike" cap="none">
                <a:solidFill>
                  <a:srgbClr val="FFFFFF"/>
                </a:solidFill>
                <a:latin typeface="Calibri"/>
                <a:ea typeface="Calibri"/>
                <a:cs typeface="Calibri"/>
                <a:sym typeface="Calibri"/>
              </a:defRPr>
            </a:lvl5pPr>
            <a:lvl6pPr marL="0" marR="0" lvl="5" indent="0" algn="ctr" rtl="0">
              <a:spcBef>
                <a:spcPts val="0"/>
              </a:spcBef>
              <a:buNone/>
              <a:defRPr sz="1400" b="0" i="0" u="none" strike="noStrike" cap="none">
                <a:solidFill>
                  <a:srgbClr val="FFFFFF"/>
                </a:solidFill>
                <a:latin typeface="Calibri"/>
                <a:ea typeface="Calibri"/>
                <a:cs typeface="Calibri"/>
                <a:sym typeface="Calibri"/>
              </a:defRPr>
            </a:lvl6pPr>
            <a:lvl7pPr marL="0" marR="0" lvl="6" indent="0" algn="ctr" rtl="0">
              <a:spcBef>
                <a:spcPts val="0"/>
              </a:spcBef>
              <a:buNone/>
              <a:defRPr sz="1400" b="0" i="0" u="none" strike="noStrike" cap="none">
                <a:solidFill>
                  <a:srgbClr val="FFFFFF"/>
                </a:solidFill>
                <a:latin typeface="Calibri"/>
                <a:ea typeface="Calibri"/>
                <a:cs typeface="Calibri"/>
                <a:sym typeface="Calibri"/>
              </a:defRPr>
            </a:lvl7pPr>
            <a:lvl8pPr marL="0" marR="0" lvl="7" indent="0" algn="ctr" rtl="0">
              <a:spcBef>
                <a:spcPts val="0"/>
              </a:spcBef>
              <a:buNone/>
              <a:defRPr sz="1400" b="0" i="0" u="none" strike="noStrike" cap="none">
                <a:solidFill>
                  <a:srgbClr val="FFFFFF"/>
                </a:solidFill>
                <a:latin typeface="Calibri"/>
                <a:ea typeface="Calibri"/>
                <a:cs typeface="Calibri"/>
                <a:sym typeface="Calibri"/>
              </a:defRPr>
            </a:lvl8pPr>
            <a:lvl9pPr marL="0" marR="0" lvl="8" indent="0" algn="ctr" rtl="0">
              <a:spcBef>
                <a:spcPts val="0"/>
              </a:spcBef>
              <a:buNone/>
              <a:defRPr sz="14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
        <p:nvSpPr>
          <p:cNvPr id="91" name="Google Shape;91;p13"/>
          <p:cNvSpPr txBox="1">
            <a:spLocks noGrp="1"/>
          </p:cNvSpPr>
          <p:nvPr>
            <p:ph type="ftr" idx="11"/>
          </p:nvPr>
        </p:nvSpPr>
        <p:spPr>
          <a:xfrm rot="-5400000">
            <a:off x="6177715" y="3074122"/>
            <a:ext cx="1802312" cy="295212"/>
          </a:xfrm>
          <a:prstGeom prst="rect">
            <a:avLst/>
          </a:prstGeom>
          <a:noFill/>
          <a:ln>
            <a:noFill/>
          </a:ln>
        </p:spPr>
        <p:txBody>
          <a:bodyPr spcFirstLastPara="1" wrap="square" lIns="72000" tIns="36000" rIns="72000" bIns="36000" anchor="ctr" anchorCtr="0"/>
          <a:lstStyle>
            <a:lvl1pPr marR="0" lvl="0" algn="r"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dt" idx="10"/>
          </p:nvPr>
        </p:nvSpPr>
        <p:spPr>
          <a:xfrm rot="-5400000">
            <a:off x="6150642" y="1244737"/>
            <a:ext cx="1856457" cy="295212"/>
          </a:xfrm>
          <a:prstGeom prst="rect">
            <a:avLst/>
          </a:prstGeom>
          <a:noFill/>
          <a:ln>
            <a:noFill/>
          </a:ln>
        </p:spPr>
        <p:txBody>
          <a:bodyPr spcFirstLastPara="1" wrap="square" lIns="72000" tIns="36000" rIns="72000" bIns="36000" anchor="ctr" anchorCtr="0"/>
          <a:lstStyle>
            <a:lvl1pPr marR="0" lvl="0" algn="l"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380288" cy="5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91"/>
          <p:cNvSpPr>
            <a:spLocks/>
          </p:cNvSpPr>
          <p:nvPr/>
        </p:nvSpPr>
        <p:spPr bwMode="white">
          <a:xfrm>
            <a:off x="-5125" y="723971"/>
            <a:ext cx="7390538" cy="351711"/>
          </a:xfrm>
          <a:custGeom>
            <a:avLst/>
            <a:gdLst>
              <a:gd name="T0" fmla="*/ 2147483646 w 5768"/>
              <a:gd name="T1" fmla="*/ 2147483646 h 366"/>
              <a:gd name="T2" fmla="*/ 0 w 5768"/>
              <a:gd name="T3" fmla="*/ 2147483646 h 366"/>
              <a:gd name="T4" fmla="*/ 2147483646 w 5768"/>
              <a:gd name="T5" fmla="*/ 2147483646 h 366"/>
              <a:gd name="T6" fmla="*/ 2147483646 w 5768"/>
              <a:gd name="T7" fmla="*/ 2147483646 h 366"/>
              <a:gd name="T8" fmla="*/ 2147483646 w 5768"/>
              <a:gd name="T9" fmla="*/ 2147483646 h 366"/>
              <a:gd name="T10" fmla="*/ 2147483646 w 5768"/>
              <a:gd name="T11" fmla="*/ 2147483646 h 366"/>
              <a:gd name="T12" fmla="*/ 2147483646 w 5768"/>
              <a:gd name="T13" fmla="*/ 2147483646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066"/>
          </a:p>
        </p:txBody>
      </p:sp>
      <p:sp>
        <p:nvSpPr>
          <p:cNvPr id="1028" name="Rectangle 2"/>
          <p:cNvSpPr>
            <a:spLocks noGrp="1" noChangeArrowheads="1"/>
          </p:cNvSpPr>
          <p:nvPr>
            <p:ph type="title"/>
          </p:nvPr>
        </p:nvSpPr>
        <p:spPr bwMode="white">
          <a:xfrm>
            <a:off x="2075706" y="60432"/>
            <a:ext cx="5304582" cy="4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9" name="Line 92"/>
          <p:cNvSpPr>
            <a:spLocks noChangeShapeType="1"/>
          </p:cNvSpPr>
          <p:nvPr/>
        </p:nvSpPr>
        <p:spPr bwMode="auto">
          <a:xfrm>
            <a:off x="343389" y="4967475"/>
            <a:ext cx="67422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sz="1066"/>
          </a:p>
        </p:txBody>
      </p:sp>
      <p:sp>
        <p:nvSpPr>
          <p:cNvPr id="12" name="11 Altbilgi Yer Tutucusu"/>
          <p:cNvSpPr>
            <a:spLocks noGrp="1"/>
          </p:cNvSpPr>
          <p:nvPr>
            <p:ph type="ftr" sz="quarter" idx="3"/>
          </p:nvPr>
        </p:nvSpPr>
        <p:spPr>
          <a:xfrm>
            <a:off x="1383804" y="4943303"/>
            <a:ext cx="5131607" cy="277985"/>
          </a:xfrm>
          <a:prstGeom prst="rect">
            <a:avLst/>
          </a:prstGeom>
        </p:spPr>
        <p:txBody>
          <a:bodyPr vert="horz" lIns="91440" tIns="45720" rIns="91440" bIns="45720" rtlCol="0" anchor="ctr"/>
          <a:lstStyle>
            <a:lvl1pPr algn="ctr" eaLnBrk="1" hangingPunct="1">
              <a:defRPr sz="914" b="1">
                <a:solidFill>
                  <a:srgbClr val="046CA6"/>
                </a:solidFill>
                <a:latin typeface="Arial" charset="0"/>
                <a:cs typeface="+mn-cs"/>
              </a:defRPr>
            </a:lvl1pPr>
          </a:lstStyle>
          <a:p>
            <a:pPr>
              <a:defRPr/>
            </a:pPr>
            <a:endParaRPr lang="tr-TR"/>
          </a:p>
        </p:txBody>
      </p:sp>
    </p:spTree>
    <p:extLst>
      <p:ext uri="{BB962C8B-B14F-4D97-AF65-F5344CB8AC3E}">
        <p14:creationId xmlns:p14="http://schemas.microsoft.com/office/powerpoint/2010/main" val="3556757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slow">
    <p:randomBar dir="vert"/>
  </p:transition>
  <p:timing>
    <p:tnLst>
      <p:par>
        <p:cTn id="1" dur="indefinite" restart="never" nodeType="tmRoot"/>
      </p:par>
    </p:tnLst>
  </p:timing>
  <p:hf sldNum="0" hdr="0" ftr="0" dt="0"/>
  <p:txStyles>
    <p:titleStyle>
      <a:lvl1pPr algn="r" rtl="0" eaLnBrk="0" fontAlgn="base" hangingPunct="0">
        <a:spcBef>
          <a:spcPct val="0"/>
        </a:spcBef>
        <a:spcAft>
          <a:spcPct val="0"/>
        </a:spcAft>
        <a:defRPr sz="2436">
          <a:solidFill>
            <a:schemeClr val="bg1"/>
          </a:solidFill>
          <a:latin typeface="Calibri" pitchFamily="34" charset="0"/>
          <a:ea typeface="+mj-ea"/>
          <a:cs typeface="+mj-cs"/>
        </a:defRPr>
      </a:lvl1pPr>
      <a:lvl2pPr algn="r" rtl="0" eaLnBrk="0" fontAlgn="base" hangingPunct="0">
        <a:spcBef>
          <a:spcPct val="0"/>
        </a:spcBef>
        <a:spcAft>
          <a:spcPct val="0"/>
        </a:spcAft>
        <a:defRPr sz="2436">
          <a:solidFill>
            <a:schemeClr val="bg1"/>
          </a:solidFill>
          <a:latin typeface="Calibri" pitchFamily="34" charset="0"/>
        </a:defRPr>
      </a:lvl2pPr>
      <a:lvl3pPr algn="r" rtl="0" eaLnBrk="0" fontAlgn="base" hangingPunct="0">
        <a:spcBef>
          <a:spcPct val="0"/>
        </a:spcBef>
        <a:spcAft>
          <a:spcPct val="0"/>
        </a:spcAft>
        <a:defRPr sz="2436">
          <a:solidFill>
            <a:schemeClr val="bg1"/>
          </a:solidFill>
          <a:latin typeface="Calibri" pitchFamily="34" charset="0"/>
        </a:defRPr>
      </a:lvl3pPr>
      <a:lvl4pPr algn="r" rtl="0" eaLnBrk="0" fontAlgn="base" hangingPunct="0">
        <a:spcBef>
          <a:spcPct val="0"/>
        </a:spcBef>
        <a:spcAft>
          <a:spcPct val="0"/>
        </a:spcAft>
        <a:defRPr sz="2436">
          <a:solidFill>
            <a:schemeClr val="bg1"/>
          </a:solidFill>
          <a:latin typeface="Calibri" pitchFamily="34" charset="0"/>
        </a:defRPr>
      </a:lvl4pPr>
      <a:lvl5pPr algn="r" rtl="0" eaLnBrk="0" fontAlgn="base" hangingPunct="0">
        <a:spcBef>
          <a:spcPct val="0"/>
        </a:spcBef>
        <a:spcAft>
          <a:spcPct val="0"/>
        </a:spcAft>
        <a:defRPr sz="2436">
          <a:solidFill>
            <a:schemeClr val="bg1"/>
          </a:solidFill>
          <a:latin typeface="Calibri" pitchFamily="34" charset="0"/>
        </a:defRPr>
      </a:lvl5pPr>
      <a:lvl6pPr marL="348066" algn="r" rtl="0" eaLnBrk="1" fontAlgn="base" hangingPunct="1">
        <a:spcBef>
          <a:spcPct val="0"/>
        </a:spcBef>
        <a:spcAft>
          <a:spcPct val="0"/>
        </a:spcAft>
        <a:defRPr sz="2436">
          <a:solidFill>
            <a:schemeClr val="bg1"/>
          </a:solidFill>
          <a:latin typeface="Verdana" pitchFamily="34" charset="0"/>
        </a:defRPr>
      </a:lvl6pPr>
      <a:lvl7pPr marL="696133" algn="r" rtl="0" eaLnBrk="1" fontAlgn="base" hangingPunct="1">
        <a:spcBef>
          <a:spcPct val="0"/>
        </a:spcBef>
        <a:spcAft>
          <a:spcPct val="0"/>
        </a:spcAft>
        <a:defRPr sz="2436">
          <a:solidFill>
            <a:schemeClr val="bg1"/>
          </a:solidFill>
          <a:latin typeface="Verdana" pitchFamily="34" charset="0"/>
        </a:defRPr>
      </a:lvl7pPr>
      <a:lvl8pPr marL="1044199" algn="r" rtl="0" eaLnBrk="1" fontAlgn="base" hangingPunct="1">
        <a:spcBef>
          <a:spcPct val="0"/>
        </a:spcBef>
        <a:spcAft>
          <a:spcPct val="0"/>
        </a:spcAft>
        <a:defRPr sz="2436">
          <a:solidFill>
            <a:schemeClr val="bg1"/>
          </a:solidFill>
          <a:latin typeface="Verdana" pitchFamily="34" charset="0"/>
        </a:defRPr>
      </a:lvl8pPr>
      <a:lvl9pPr marL="1392265" algn="r" rtl="0" eaLnBrk="1" fontAlgn="base" hangingPunct="1">
        <a:spcBef>
          <a:spcPct val="0"/>
        </a:spcBef>
        <a:spcAft>
          <a:spcPct val="0"/>
        </a:spcAft>
        <a:defRPr sz="2436">
          <a:solidFill>
            <a:schemeClr val="bg1"/>
          </a:solidFill>
          <a:latin typeface="Verdana" pitchFamily="34" charset="0"/>
        </a:defRPr>
      </a:lvl9pPr>
    </p:titleStyle>
    <p:bodyStyle>
      <a:lvl1pPr marL="261050" indent="-261050" algn="l" rtl="0" eaLnBrk="0" fontAlgn="base" hangingPunct="0">
        <a:spcBef>
          <a:spcPct val="20000"/>
        </a:spcBef>
        <a:spcAft>
          <a:spcPct val="0"/>
        </a:spcAft>
        <a:buClr>
          <a:schemeClr val="tx1"/>
        </a:buClr>
        <a:buFont typeface="Wingdings" panose="05000000000000000000" pitchFamily="2" charset="2"/>
        <a:buChar char="q"/>
        <a:defRPr sz="2132" b="1">
          <a:solidFill>
            <a:schemeClr val="tx1"/>
          </a:solidFill>
          <a:latin typeface="Calibri" pitchFamily="34" charset="0"/>
          <a:ea typeface="+mn-ea"/>
          <a:cs typeface="+mn-cs"/>
        </a:defRPr>
      </a:lvl1pPr>
      <a:lvl2pPr marL="565608" indent="-217541" algn="l" rtl="0" eaLnBrk="0" fontAlgn="base" hangingPunct="0">
        <a:spcBef>
          <a:spcPct val="20000"/>
        </a:spcBef>
        <a:spcAft>
          <a:spcPct val="0"/>
        </a:spcAft>
        <a:buClr>
          <a:schemeClr val="tx1"/>
        </a:buClr>
        <a:buFont typeface="Wingdings" panose="05000000000000000000" pitchFamily="2" charset="2"/>
        <a:buChar char="§"/>
        <a:defRPr sz="1827">
          <a:solidFill>
            <a:schemeClr val="tx1"/>
          </a:solidFill>
          <a:latin typeface="Calibri" pitchFamily="34" charset="0"/>
        </a:defRPr>
      </a:lvl2pPr>
      <a:lvl3pPr marL="870166" indent="-174033" algn="l" rtl="0" eaLnBrk="0" fontAlgn="base" hangingPunct="0">
        <a:spcBef>
          <a:spcPct val="20000"/>
        </a:spcBef>
        <a:spcAft>
          <a:spcPct val="0"/>
        </a:spcAft>
        <a:buClr>
          <a:schemeClr val="tx1"/>
        </a:buClr>
        <a:buChar char="•"/>
        <a:defRPr sz="1675">
          <a:solidFill>
            <a:schemeClr val="tx1"/>
          </a:solidFill>
          <a:latin typeface="Calibri" pitchFamily="34" charset="0"/>
        </a:defRPr>
      </a:lvl3pPr>
      <a:lvl4pPr marL="1218232" indent="-174033" algn="l" rtl="0" eaLnBrk="0" fontAlgn="base" hangingPunct="0">
        <a:spcBef>
          <a:spcPct val="20000"/>
        </a:spcBef>
        <a:spcAft>
          <a:spcPct val="0"/>
        </a:spcAft>
        <a:buFont typeface="Calibri" panose="020F0502020204030204" pitchFamily="34" charset="0"/>
        <a:buChar char="−"/>
        <a:defRPr sz="1523">
          <a:solidFill>
            <a:schemeClr val="tx1"/>
          </a:solidFill>
          <a:latin typeface="Calibri" pitchFamily="34" charset="0"/>
        </a:defRPr>
      </a:lvl4pPr>
      <a:lvl5pPr marL="1566299" indent="-174033" algn="l" rtl="0" eaLnBrk="0" fontAlgn="base" hangingPunct="0">
        <a:spcBef>
          <a:spcPct val="20000"/>
        </a:spcBef>
        <a:spcAft>
          <a:spcPct val="0"/>
        </a:spcAft>
        <a:buFont typeface="Calibri" panose="020F0502020204030204" pitchFamily="34" charset="0"/>
        <a:buChar char="»"/>
        <a:defRPr sz="1523">
          <a:solidFill>
            <a:schemeClr val="tx1"/>
          </a:solidFill>
          <a:latin typeface="Calibri" pitchFamily="34" charset="0"/>
        </a:defRPr>
      </a:lvl5pPr>
      <a:lvl6pPr marL="1914365" indent="-174033" algn="l" rtl="0" eaLnBrk="1" fontAlgn="base" hangingPunct="1">
        <a:spcBef>
          <a:spcPct val="20000"/>
        </a:spcBef>
        <a:spcAft>
          <a:spcPct val="0"/>
        </a:spcAft>
        <a:buChar char="»"/>
        <a:defRPr sz="1523">
          <a:solidFill>
            <a:schemeClr val="tx1"/>
          </a:solidFill>
          <a:latin typeface="Arial" charset="0"/>
        </a:defRPr>
      </a:lvl6pPr>
      <a:lvl7pPr marL="2262431" indent="-174033" algn="l" rtl="0" eaLnBrk="1" fontAlgn="base" hangingPunct="1">
        <a:spcBef>
          <a:spcPct val="20000"/>
        </a:spcBef>
        <a:spcAft>
          <a:spcPct val="0"/>
        </a:spcAft>
        <a:buChar char="»"/>
        <a:defRPr sz="1523">
          <a:solidFill>
            <a:schemeClr val="tx1"/>
          </a:solidFill>
          <a:latin typeface="Arial" charset="0"/>
        </a:defRPr>
      </a:lvl7pPr>
      <a:lvl8pPr marL="2610498" indent="-174033" algn="l" rtl="0" eaLnBrk="1" fontAlgn="base" hangingPunct="1">
        <a:spcBef>
          <a:spcPct val="20000"/>
        </a:spcBef>
        <a:spcAft>
          <a:spcPct val="0"/>
        </a:spcAft>
        <a:buChar char="»"/>
        <a:defRPr sz="1523">
          <a:solidFill>
            <a:schemeClr val="tx1"/>
          </a:solidFill>
          <a:latin typeface="Arial" charset="0"/>
        </a:defRPr>
      </a:lvl8pPr>
      <a:lvl9pPr marL="2958564" indent="-174033" algn="l" rtl="0" eaLnBrk="1" fontAlgn="base" hangingPunct="1">
        <a:spcBef>
          <a:spcPct val="20000"/>
        </a:spcBef>
        <a:spcAft>
          <a:spcPct val="0"/>
        </a:spcAft>
        <a:buChar char="»"/>
        <a:defRPr sz="1523">
          <a:solidFill>
            <a:schemeClr val="tx1"/>
          </a:solidFill>
          <a:latin typeface="Arial" charset="0"/>
        </a:defRPr>
      </a:lvl9pPr>
    </p:bodyStyle>
    <p:otherStyle>
      <a:defPPr>
        <a:defRPr lang="tr-TR"/>
      </a:defPPr>
      <a:lvl1pPr marL="0" algn="l" defTabSz="696133" rtl="0" eaLnBrk="1" latinLnBrk="0" hangingPunct="1">
        <a:defRPr sz="1370" kern="1200">
          <a:solidFill>
            <a:schemeClr val="tx1"/>
          </a:solidFill>
          <a:latin typeface="+mn-lt"/>
          <a:ea typeface="+mn-ea"/>
          <a:cs typeface="+mn-cs"/>
        </a:defRPr>
      </a:lvl1pPr>
      <a:lvl2pPr marL="348066" algn="l" defTabSz="696133" rtl="0" eaLnBrk="1" latinLnBrk="0" hangingPunct="1">
        <a:defRPr sz="1370" kern="1200">
          <a:solidFill>
            <a:schemeClr val="tx1"/>
          </a:solidFill>
          <a:latin typeface="+mn-lt"/>
          <a:ea typeface="+mn-ea"/>
          <a:cs typeface="+mn-cs"/>
        </a:defRPr>
      </a:lvl2pPr>
      <a:lvl3pPr marL="696133" algn="l" defTabSz="696133" rtl="0" eaLnBrk="1" latinLnBrk="0" hangingPunct="1">
        <a:defRPr sz="1370" kern="1200">
          <a:solidFill>
            <a:schemeClr val="tx1"/>
          </a:solidFill>
          <a:latin typeface="+mn-lt"/>
          <a:ea typeface="+mn-ea"/>
          <a:cs typeface="+mn-cs"/>
        </a:defRPr>
      </a:lvl3pPr>
      <a:lvl4pPr marL="1044199" algn="l" defTabSz="696133" rtl="0" eaLnBrk="1" latinLnBrk="0" hangingPunct="1">
        <a:defRPr sz="1370" kern="1200">
          <a:solidFill>
            <a:schemeClr val="tx1"/>
          </a:solidFill>
          <a:latin typeface="+mn-lt"/>
          <a:ea typeface="+mn-ea"/>
          <a:cs typeface="+mn-cs"/>
        </a:defRPr>
      </a:lvl4pPr>
      <a:lvl5pPr marL="1392265" algn="l" defTabSz="696133" rtl="0" eaLnBrk="1" latinLnBrk="0" hangingPunct="1">
        <a:defRPr sz="1370" kern="1200">
          <a:solidFill>
            <a:schemeClr val="tx1"/>
          </a:solidFill>
          <a:latin typeface="+mn-lt"/>
          <a:ea typeface="+mn-ea"/>
          <a:cs typeface="+mn-cs"/>
        </a:defRPr>
      </a:lvl5pPr>
      <a:lvl6pPr marL="1740332" algn="l" defTabSz="696133" rtl="0" eaLnBrk="1" latinLnBrk="0" hangingPunct="1">
        <a:defRPr sz="1370" kern="1200">
          <a:solidFill>
            <a:schemeClr val="tx1"/>
          </a:solidFill>
          <a:latin typeface="+mn-lt"/>
          <a:ea typeface="+mn-ea"/>
          <a:cs typeface="+mn-cs"/>
        </a:defRPr>
      </a:lvl6pPr>
      <a:lvl7pPr marL="2088398" algn="l" defTabSz="696133" rtl="0" eaLnBrk="1" latinLnBrk="0" hangingPunct="1">
        <a:defRPr sz="1370" kern="1200">
          <a:solidFill>
            <a:schemeClr val="tx1"/>
          </a:solidFill>
          <a:latin typeface="+mn-lt"/>
          <a:ea typeface="+mn-ea"/>
          <a:cs typeface="+mn-cs"/>
        </a:defRPr>
      </a:lvl7pPr>
      <a:lvl8pPr marL="2436465" algn="l" defTabSz="696133" rtl="0" eaLnBrk="1" latinLnBrk="0" hangingPunct="1">
        <a:defRPr sz="1370" kern="1200">
          <a:solidFill>
            <a:schemeClr val="tx1"/>
          </a:solidFill>
          <a:latin typeface="+mn-lt"/>
          <a:ea typeface="+mn-ea"/>
          <a:cs typeface="+mn-cs"/>
        </a:defRPr>
      </a:lvl8pPr>
      <a:lvl9pPr marL="2784531" algn="l" defTabSz="696133" rtl="0" eaLnBrk="1" latinLnBrk="0" hangingPunct="1">
        <a:defRPr sz="13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8"/>
          <a:srcRect/>
          <a:stretch>
            <a:fillRect/>
          </a:stretch>
        </p:blipFill>
        <p:spPr bwMode="auto">
          <a:xfrm>
            <a:off x="0" y="0"/>
            <a:ext cx="7380288" cy="557179"/>
          </a:xfrm>
          <a:prstGeom prst="rect">
            <a:avLst/>
          </a:prstGeom>
          <a:noFill/>
          <a:ln w="9525">
            <a:noFill/>
            <a:miter lim="800000"/>
            <a:headEnd/>
            <a:tailEnd/>
          </a:ln>
        </p:spPr>
      </p:pic>
      <p:sp>
        <p:nvSpPr>
          <p:cNvPr id="1027" name="Freeform 91"/>
          <p:cNvSpPr>
            <a:spLocks/>
          </p:cNvSpPr>
          <p:nvPr/>
        </p:nvSpPr>
        <p:spPr bwMode="white">
          <a:xfrm>
            <a:off x="-5125" y="723971"/>
            <a:ext cx="7390538" cy="351711"/>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sz="1066">
              <a:solidFill>
                <a:srgbClr val="046CA6"/>
              </a:solidFill>
            </a:endParaRPr>
          </a:p>
        </p:txBody>
      </p:sp>
      <p:sp>
        <p:nvSpPr>
          <p:cNvPr id="1028" name="Rectangle 2"/>
          <p:cNvSpPr>
            <a:spLocks noGrp="1" noChangeArrowheads="1"/>
          </p:cNvSpPr>
          <p:nvPr>
            <p:ph type="title"/>
          </p:nvPr>
        </p:nvSpPr>
        <p:spPr bwMode="white">
          <a:xfrm>
            <a:off x="2075706" y="60432"/>
            <a:ext cx="5304582" cy="4290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9" name="Line 92"/>
          <p:cNvSpPr>
            <a:spLocks noChangeShapeType="1"/>
          </p:cNvSpPr>
          <p:nvPr/>
        </p:nvSpPr>
        <p:spPr bwMode="auto">
          <a:xfrm>
            <a:off x="343389" y="4967475"/>
            <a:ext cx="6742201" cy="0"/>
          </a:xfrm>
          <a:prstGeom prst="line">
            <a:avLst/>
          </a:prstGeom>
          <a:noFill/>
          <a:ln w="9525">
            <a:solidFill>
              <a:schemeClr val="tx1"/>
            </a:solidFill>
            <a:round/>
            <a:headEnd/>
            <a:tailEnd/>
          </a:ln>
          <a:extLst/>
        </p:spPr>
        <p:txBody>
          <a:bodyPr/>
          <a:lstStyle/>
          <a:p>
            <a:pPr>
              <a:defRPr/>
            </a:pPr>
            <a:endParaRPr lang="tr-TR" sz="1066">
              <a:solidFill>
                <a:srgbClr val="046CA6"/>
              </a:solidFill>
            </a:endParaRPr>
          </a:p>
        </p:txBody>
      </p:sp>
      <p:sp>
        <p:nvSpPr>
          <p:cNvPr id="12" name="11 Altbilgi Yer Tutucusu"/>
          <p:cNvSpPr>
            <a:spLocks noGrp="1"/>
          </p:cNvSpPr>
          <p:nvPr>
            <p:ph type="ftr" sz="quarter" idx="3"/>
          </p:nvPr>
        </p:nvSpPr>
        <p:spPr>
          <a:xfrm>
            <a:off x="1383804" y="4943303"/>
            <a:ext cx="5131607" cy="277985"/>
          </a:xfrm>
          <a:prstGeom prst="rect">
            <a:avLst/>
          </a:prstGeom>
        </p:spPr>
        <p:txBody>
          <a:bodyPr vert="horz" lIns="91440" tIns="45720" rIns="91440" bIns="45720" rtlCol="0" anchor="ctr"/>
          <a:lstStyle>
            <a:lvl1pPr algn="ctr">
              <a:defRPr sz="914" b="1">
                <a:solidFill>
                  <a:srgbClr val="046CA6"/>
                </a:solidFill>
                <a:latin typeface="Arial" charset="0"/>
              </a:defRPr>
            </a:lvl1pPr>
          </a:lstStyle>
          <a:p>
            <a:pPr>
              <a:defRPr/>
            </a:pPr>
            <a:endParaRPr lang="tr-TR"/>
          </a:p>
        </p:txBody>
      </p:sp>
      <p:sp>
        <p:nvSpPr>
          <p:cNvPr id="2" name="Dikdörtgen 1"/>
          <p:cNvSpPr/>
          <p:nvPr userDrawn="1"/>
        </p:nvSpPr>
        <p:spPr>
          <a:xfrm>
            <a:off x="6664522" y="4967475"/>
            <a:ext cx="349776" cy="256352"/>
          </a:xfrm>
          <a:prstGeom prst="rect">
            <a:avLst/>
          </a:prstGeom>
        </p:spPr>
        <p:txBody>
          <a:bodyPr wrap="none">
            <a:spAutoFit/>
          </a:bodyPr>
          <a:lstStyle/>
          <a:p>
            <a:fld id="{0FDBD85D-5BD9-4608-81B9-77DB58A2EF95}" type="slidenum">
              <a:rPr lang="tr-TR" sz="1066" smtClean="0"/>
              <a:pPr/>
              <a:t>‹#›</a:t>
            </a:fld>
            <a:endParaRPr lang="tr-TR" sz="1066" dirty="0"/>
          </a:p>
        </p:txBody>
      </p:sp>
    </p:spTree>
    <p:extLst>
      <p:ext uri="{BB962C8B-B14F-4D97-AF65-F5344CB8AC3E}">
        <p14:creationId xmlns:p14="http://schemas.microsoft.com/office/powerpoint/2010/main" val="41391740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spd="slow">
    <p:randomBar dir="vert"/>
  </p:transition>
  <p:timing>
    <p:tnLst>
      <p:par>
        <p:cTn id="1" dur="indefinite" restart="never" nodeType="tmRoot"/>
      </p:par>
    </p:tnLst>
  </p:timing>
  <p:hf hdr="0" ftr="0" dt="0"/>
  <p:txStyles>
    <p:titleStyle>
      <a:lvl1pPr algn="r" rtl="0" eaLnBrk="0" fontAlgn="base" hangingPunct="0">
        <a:spcBef>
          <a:spcPct val="0"/>
        </a:spcBef>
        <a:spcAft>
          <a:spcPct val="0"/>
        </a:spcAft>
        <a:defRPr sz="2436">
          <a:solidFill>
            <a:schemeClr val="bg1"/>
          </a:solidFill>
          <a:latin typeface="Calibri" pitchFamily="34" charset="0"/>
          <a:ea typeface="+mj-ea"/>
          <a:cs typeface="+mj-cs"/>
        </a:defRPr>
      </a:lvl1pPr>
      <a:lvl2pPr algn="r" rtl="0" eaLnBrk="0" fontAlgn="base" hangingPunct="0">
        <a:spcBef>
          <a:spcPct val="0"/>
        </a:spcBef>
        <a:spcAft>
          <a:spcPct val="0"/>
        </a:spcAft>
        <a:defRPr sz="2436">
          <a:solidFill>
            <a:schemeClr val="bg1"/>
          </a:solidFill>
          <a:latin typeface="Calibri" pitchFamily="34" charset="0"/>
        </a:defRPr>
      </a:lvl2pPr>
      <a:lvl3pPr algn="r" rtl="0" eaLnBrk="0" fontAlgn="base" hangingPunct="0">
        <a:spcBef>
          <a:spcPct val="0"/>
        </a:spcBef>
        <a:spcAft>
          <a:spcPct val="0"/>
        </a:spcAft>
        <a:defRPr sz="2436">
          <a:solidFill>
            <a:schemeClr val="bg1"/>
          </a:solidFill>
          <a:latin typeface="Calibri" pitchFamily="34" charset="0"/>
        </a:defRPr>
      </a:lvl3pPr>
      <a:lvl4pPr algn="r" rtl="0" eaLnBrk="0" fontAlgn="base" hangingPunct="0">
        <a:spcBef>
          <a:spcPct val="0"/>
        </a:spcBef>
        <a:spcAft>
          <a:spcPct val="0"/>
        </a:spcAft>
        <a:defRPr sz="2436">
          <a:solidFill>
            <a:schemeClr val="bg1"/>
          </a:solidFill>
          <a:latin typeface="Calibri" pitchFamily="34" charset="0"/>
        </a:defRPr>
      </a:lvl4pPr>
      <a:lvl5pPr algn="r" rtl="0" eaLnBrk="0" fontAlgn="base" hangingPunct="0">
        <a:spcBef>
          <a:spcPct val="0"/>
        </a:spcBef>
        <a:spcAft>
          <a:spcPct val="0"/>
        </a:spcAft>
        <a:defRPr sz="2436">
          <a:solidFill>
            <a:schemeClr val="bg1"/>
          </a:solidFill>
          <a:latin typeface="Calibri" pitchFamily="34" charset="0"/>
        </a:defRPr>
      </a:lvl5pPr>
      <a:lvl6pPr marL="348066" algn="r" rtl="0" eaLnBrk="1" fontAlgn="base" hangingPunct="1">
        <a:spcBef>
          <a:spcPct val="0"/>
        </a:spcBef>
        <a:spcAft>
          <a:spcPct val="0"/>
        </a:spcAft>
        <a:defRPr sz="2436">
          <a:solidFill>
            <a:schemeClr val="bg1"/>
          </a:solidFill>
          <a:latin typeface="Verdana" pitchFamily="34" charset="0"/>
        </a:defRPr>
      </a:lvl6pPr>
      <a:lvl7pPr marL="696133" algn="r" rtl="0" eaLnBrk="1" fontAlgn="base" hangingPunct="1">
        <a:spcBef>
          <a:spcPct val="0"/>
        </a:spcBef>
        <a:spcAft>
          <a:spcPct val="0"/>
        </a:spcAft>
        <a:defRPr sz="2436">
          <a:solidFill>
            <a:schemeClr val="bg1"/>
          </a:solidFill>
          <a:latin typeface="Verdana" pitchFamily="34" charset="0"/>
        </a:defRPr>
      </a:lvl7pPr>
      <a:lvl8pPr marL="1044199" algn="r" rtl="0" eaLnBrk="1" fontAlgn="base" hangingPunct="1">
        <a:spcBef>
          <a:spcPct val="0"/>
        </a:spcBef>
        <a:spcAft>
          <a:spcPct val="0"/>
        </a:spcAft>
        <a:defRPr sz="2436">
          <a:solidFill>
            <a:schemeClr val="bg1"/>
          </a:solidFill>
          <a:latin typeface="Verdana" pitchFamily="34" charset="0"/>
        </a:defRPr>
      </a:lvl8pPr>
      <a:lvl9pPr marL="1392265" algn="r" rtl="0" eaLnBrk="1" fontAlgn="base" hangingPunct="1">
        <a:spcBef>
          <a:spcPct val="0"/>
        </a:spcBef>
        <a:spcAft>
          <a:spcPct val="0"/>
        </a:spcAft>
        <a:defRPr sz="2436">
          <a:solidFill>
            <a:schemeClr val="bg1"/>
          </a:solidFill>
          <a:latin typeface="Verdana" pitchFamily="34" charset="0"/>
        </a:defRPr>
      </a:lvl9pPr>
    </p:titleStyle>
    <p:bodyStyle>
      <a:lvl1pPr marL="261050" indent="-261050" algn="l" rtl="0" eaLnBrk="0" fontAlgn="base" hangingPunct="0">
        <a:spcBef>
          <a:spcPct val="20000"/>
        </a:spcBef>
        <a:spcAft>
          <a:spcPct val="0"/>
        </a:spcAft>
        <a:buClr>
          <a:schemeClr val="tx1"/>
        </a:buClr>
        <a:buFont typeface="Wingdings" pitchFamily="2" charset="2"/>
        <a:buChar char="q"/>
        <a:defRPr sz="2132" b="1">
          <a:solidFill>
            <a:schemeClr val="tx1"/>
          </a:solidFill>
          <a:latin typeface="Calibri" pitchFamily="34" charset="0"/>
          <a:ea typeface="+mn-ea"/>
          <a:cs typeface="+mn-cs"/>
        </a:defRPr>
      </a:lvl1pPr>
      <a:lvl2pPr marL="565608" indent="-217541" algn="l" rtl="0" eaLnBrk="0" fontAlgn="base" hangingPunct="0">
        <a:spcBef>
          <a:spcPct val="20000"/>
        </a:spcBef>
        <a:spcAft>
          <a:spcPct val="0"/>
        </a:spcAft>
        <a:buClr>
          <a:schemeClr val="tx1"/>
        </a:buClr>
        <a:buFont typeface="Wingdings" pitchFamily="2" charset="2"/>
        <a:buChar char="§"/>
        <a:defRPr sz="1827">
          <a:solidFill>
            <a:schemeClr val="tx1"/>
          </a:solidFill>
          <a:latin typeface="Calibri" pitchFamily="34" charset="0"/>
        </a:defRPr>
      </a:lvl2pPr>
      <a:lvl3pPr marL="870166" indent="-174033" algn="l" rtl="0" eaLnBrk="0" fontAlgn="base" hangingPunct="0">
        <a:spcBef>
          <a:spcPct val="20000"/>
        </a:spcBef>
        <a:spcAft>
          <a:spcPct val="0"/>
        </a:spcAft>
        <a:buClr>
          <a:schemeClr val="tx1"/>
        </a:buClr>
        <a:buChar char="•"/>
        <a:defRPr sz="1675">
          <a:solidFill>
            <a:schemeClr val="tx1"/>
          </a:solidFill>
          <a:latin typeface="Calibri" pitchFamily="34" charset="0"/>
        </a:defRPr>
      </a:lvl3pPr>
      <a:lvl4pPr marL="1218232" indent="-174033" algn="l" rtl="0" eaLnBrk="0" fontAlgn="base" hangingPunct="0">
        <a:spcBef>
          <a:spcPct val="20000"/>
        </a:spcBef>
        <a:spcAft>
          <a:spcPct val="0"/>
        </a:spcAft>
        <a:buFont typeface="Calibri" pitchFamily="34" charset="0"/>
        <a:buChar char="−"/>
        <a:defRPr sz="1523">
          <a:solidFill>
            <a:schemeClr val="tx1"/>
          </a:solidFill>
          <a:latin typeface="Calibri" pitchFamily="34" charset="0"/>
        </a:defRPr>
      </a:lvl4pPr>
      <a:lvl5pPr marL="1566299" indent="-174033" algn="l" rtl="0" eaLnBrk="0" fontAlgn="base" hangingPunct="0">
        <a:spcBef>
          <a:spcPct val="20000"/>
        </a:spcBef>
        <a:spcAft>
          <a:spcPct val="0"/>
        </a:spcAft>
        <a:buFont typeface="Calibri" pitchFamily="34" charset="0"/>
        <a:buChar char="»"/>
        <a:defRPr sz="1523">
          <a:solidFill>
            <a:schemeClr val="tx1"/>
          </a:solidFill>
          <a:latin typeface="Calibri" pitchFamily="34" charset="0"/>
        </a:defRPr>
      </a:lvl5pPr>
      <a:lvl6pPr marL="1914365" indent="-174033" algn="l" rtl="0" eaLnBrk="1" fontAlgn="base" hangingPunct="1">
        <a:spcBef>
          <a:spcPct val="20000"/>
        </a:spcBef>
        <a:spcAft>
          <a:spcPct val="0"/>
        </a:spcAft>
        <a:buChar char="»"/>
        <a:defRPr sz="1523">
          <a:solidFill>
            <a:schemeClr val="tx1"/>
          </a:solidFill>
          <a:latin typeface="Arial" charset="0"/>
        </a:defRPr>
      </a:lvl6pPr>
      <a:lvl7pPr marL="2262431" indent="-174033" algn="l" rtl="0" eaLnBrk="1" fontAlgn="base" hangingPunct="1">
        <a:spcBef>
          <a:spcPct val="20000"/>
        </a:spcBef>
        <a:spcAft>
          <a:spcPct val="0"/>
        </a:spcAft>
        <a:buChar char="»"/>
        <a:defRPr sz="1523">
          <a:solidFill>
            <a:schemeClr val="tx1"/>
          </a:solidFill>
          <a:latin typeface="Arial" charset="0"/>
        </a:defRPr>
      </a:lvl7pPr>
      <a:lvl8pPr marL="2610498" indent="-174033" algn="l" rtl="0" eaLnBrk="1" fontAlgn="base" hangingPunct="1">
        <a:spcBef>
          <a:spcPct val="20000"/>
        </a:spcBef>
        <a:spcAft>
          <a:spcPct val="0"/>
        </a:spcAft>
        <a:buChar char="»"/>
        <a:defRPr sz="1523">
          <a:solidFill>
            <a:schemeClr val="tx1"/>
          </a:solidFill>
          <a:latin typeface="Arial" charset="0"/>
        </a:defRPr>
      </a:lvl8pPr>
      <a:lvl9pPr marL="2958564" indent="-174033" algn="l" rtl="0" eaLnBrk="1" fontAlgn="base" hangingPunct="1">
        <a:spcBef>
          <a:spcPct val="20000"/>
        </a:spcBef>
        <a:spcAft>
          <a:spcPct val="0"/>
        </a:spcAft>
        <a:buChar char="»"/>
        <a:defRPr sz="1523">
          <a:solidFill>
            <a:schemeClr val="tx1"/>
          </a:solidFill>
          <a:latin typeface="Arial" charset="0"/>
        </a:defRPr>
      </a:lvl9pPr>
    </p:bodyStyle>
    <p:otherStyle>
      <a:defPPr>
        <a:defRPr lang="tr-TR"/>
      </a:defPPr>
      <a:lvl1pPr marL="0" algn="l" defTabSz="696133" rtl="0" eaLnBrk="1" latinLnBrk="0" hangingPunct="1">
        <a:defRPr sz="1370" kern="1200">
          <a:solidFill>
            <a:schemeClr val="tx1"/>
          </a:solidFill>
          <a:latin typeface="+mn-lt"/>
          <a:ea typeface="+mn-ea"/>
          <a:cs typeface="+mn-cs"/>
        </a:defRPr>
      </a:lvl1pPr>
      <a:lvl2pPr marL="348066" algn="l" defTabSz="696133" rtl="0" eaLnBrk="1" latinLnBrk="0" hangingPunct="1">
        <a:defRPr sz="1370" kern="1200">
          <a:solidFill>
            <a:schemeClr val="tx1"/>
          </a:solidFill>
          <a:latin typeface="+mn-lt"/>
          <a:ea typeface="+mn-ea"/>
          <a:cs typeface="+mn-cs"/>
        </a:defRPr>
      </a:lvl2pPr>
      <a:lvl3pPr marL="696133" algn="l" defTabSz="696133" rtl="0" eaLnBrk="1" latinLnBrk="0" hangingPunct="1">
        <a:defRPr sz="1370" kern="1200">
          <a:solidFill>
            <a:schemeClr val="tx1"/>
          </a:solidFill>
          <a:latin typeface="+mn-lt"/>
          <a:ea typeface="+mn-ea"/>
          <a:cs typeface="+mn-cs"/>
        </a:defRPr>
      </a:lvl3pPr>
      <a:lvl4pPr marL="1044199" algn="l" defTabSz="696133" rtl="0" eaLnBrk="1" latinLnBrk="0" hangingPunct="1">
        <a:defRPr sz="1370" kern="1200">
          <a:solidFill>
            <a:schemeClr val="tx1"/>
          </a:solidFill>
          <a:latin typeface="+mn-lt"/>
          <a:ea typeface="+mn-ea"/>
          <a:cs typeface="+mn-cs"/>
        </a:defRPr>
      </a:lvl4pPr>
      <a:lvl5pPr marL="1392265" algn="l" defTabSz="696133" rtl="0" eaLnBrk="1" latinLnBrk="0" hangingPunct="1">
        <a:defRPr sz="1370" kern="1200">
          <a:solidFill>
            <a:schemeClr val="tx1"/>
          </a:solidFill>
          <a:latin typeface="+mn-lt"/>
          <a:ea typeface="+mn-ea"/>
          <a:cs typeface="+mn-cs"/>
        </a:defRPr>
      </a:lvl5pPr>
      <a:lvl6pPr marL="1740332" algn="l" defTabSz="696133" rtl="0" eaLnBrk="1" latinLnBrk="0" hangingPunct="1">
        <a:defRPr sz="1370" kern="1200">
          <a:solidFill>
            <a:schemeClr val="tx1"/>
          </a:solidFill>
          <a:latin typeface="+mn-lt"/>
          <a:ea typeface="+mn-ea"/>
          <a:cs typeface="+mn-cs"/>
        </a:defRPr>
      </a:lvl6pPr>
      <a:lvl7pPr marL="2088398" algn="l" defTabSz="696133" rtl="0" eaLnBrk="1" latinLnBrk="0" hangingPunct="1">
        <a:defRPr sz="1370" kern="1200">
          <a:solidFill>
            <a:schemeClr val="tx1"/>
          </a:solidFill>
          <a:latin typeface="+mn-lt"/>
          <a:ea typeface="+mn-ea"/>
          <a:cs typeface="+mn-cs"/>
        </a:defRPr>
      </a:lvl7pPr>
      <a:lvl8pPr marL="2436465" algn="l" defTabSz="696133" rtl="0" eaLnBrk="1" latinLnBrk="0" hangingPunct="1">
        <a:defRPr sz="1370" kern="1200">
          <a:solidFill>
            <a:schemeClr val="tx1"/>
          </a:solidFill>
          <a:latin typeface="+mn-lt"/>
          <a:ea typeface="+mn-ea"/>
          <a:cs typeface="+mn-cs"/>
        </a:defRPr>
      </a:lvl8pPr>
      <a:lvl9pPr marL="2784531" algn="l" defTabSz="696133" rtl="0" eaLnBrk="1" latinLnBrk="0" hangingPunct="1">
        <a:defRPr sz="13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a:stretch/>
        </p:blipFill>
        <p:spPr>
          <a:xfrm>
            <a:off x="87561" y="0"/>
            <a:ext cx="7368729" cy="666428"/>
          </a:xfrm>
          <a:prstGeom prst="rect">
            <a:avLst/>
          </a:prstGeom>
          <a:noFill/>
          <a:ln>
            <a:noFill/>
          </a:ln>
        </p:spPr>
      </p:pic>
      <p:sp>
        <p:nvSpPr>
          <p:cNvPr id="168" name="Google Shape;168;p25"/>
          <p:cNvSpPr txBox="1"/>
          <p:nvPr/>
        </p:nvSpPr>
        <p:spPr>
          <a:xfrm>
            <a:off x="1745928" y="128587"/>
            <a:ext cx="5620048" cy="5378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Times New Roman"/>
              <a:buNone/>
            </a:pPr>
            <a:r>
              <a:rPr lang="tr-TR" sz="1600" b="1" i="0" u="none" strike="noStrike" cap="none" dirty="0" smtClean="0">
                <a:solidFill>
                  <a:srgbClr val="FFFFFF"/>
                </a:solidFill>
                <a:latin typeface="Times New Roman"/>
                <a:ea typeface="Times New Roman"/>
                <a:cs typeface="Times New Roman"/>
                <a:sym typeface="Times New Roman"/>
              </a:rPr>
              <a:t>İŞVEREN TEŞVİKLERİ</a:t>
            </a:r>
            <a:endParaRPr sz="1600" b="1" i="0" u="none" strike="noStrike" cap="none" dirty="0">
              <a:solidFill>
                <a:srgbClr val="FFFFFF"/>
              </a:solidFill>
              <a:latin typeface="Times New Roman"/>
              <a:ea typeface="Times New Roman"/>
              <a:cs typeface="Times New Roman"/>
              <a:sym typeface="Times New Roman"/>
            </a:endParaRPr>
          </a:p>
        </p:txBody>
      </p:sp>
      <p:cxnSp>
        <p:nvCxnSpPr>
          <p:cNvPr id="169" name="Google Shape;169;p25"/>
          <p:cNvCxnSpPr/>
          <p:nvPr/>
        </p:nvCxnSpPr>
        <p:spPr>
          <a:xfrm>
            <a:off x="68709" y="4914900"/>
            <a:ext cx="7206977" cy="0"/>
          </a:xfrm>
          <a:prstGeom prst="straightConnector1">
            <a:avLst/>
          </a:prstGeom>
          <a:noFill/>
          <a:ln w="9525" cap="flat" cmpd="sng">
            <a:solidFill>
              <a:srgbClr val="4A7DBA"/>
            </a:solidFill>
            <a:prstDash val="solid"/>
            <a:round/>
            <a:headEnd type="none" w="sm" len="sm"/>
            <a:tailEnd type="none" w="sm" len="sm"/>
          </a:ln>
        </p:spPr>
      </p:cxnSp>
      <p:grpSp>
        <p:nvGrpSpPr>
          <p:cNvPr id="170" name="Google Shape;170;p25"/>
          <p:cNvGrpSpPr/>
          <p:nvPr/>
        </p:nvGrpSpPr>
        <p:grpSpPr>
          <a:xfrm>
            <a:off x="1385888" y="1138628"/>
            <a:ext cx="5112568" cy="3128200"/>
            <a:chOff x="2983232" y="796163"/>
            <a:chExt cx="967570" cy="569651"/>
          </a:xfrm>
        </p:grpSpPr>
        <p:pic>
          <p:nvPicPr>
            <p:cNvPr id="171" name="Google Shape;171;p25"/>
            <p:cNvPicPr preferRelativeResize="0"/>
            <p:nvPr/>
          </p:nvPicPr>
          <p:blipFill rotWithShape="1">
            <a:blip r:embed="rId4">
              <a:alphaModFix/>
            </a:blip>
            <a:srcRect/>
            <a:stretch/>
          </p:blipFill>
          <p:spPr>
            <a:xfrm>
              <a:off x="2990732" y="796163"/>
              <a:ext cx="960070" cy="474495"/>
            </a:xfrm>
            <a:prstGeom prst="rect">
              <a:avLst/>
            </a:prstGeom>
            <a:noFill/>
            <a:ln>
              <a:noFill/>
            </a:ln>
          </p:spPr>
        </p:pic>
        <p:sp>
          <p:nvSpPr>
            <p:cNvPr id="172" name="Google Shape;172;p25"/>
            <p:cNvSpPr txBox="1"/>
            <p:nvPr/>
          </p:nvSpPr>
          <p:spPr>
            <a:xfrm>
              <a:off x="2983232" y="1271163"/>
              <a:ext cx="37594" cy="94651"/>
            </a:xfrm>
            <a:prstGeom prst="rect">
              <a:avLst/>
            </a:prstGeom>
            <a:noFill/>
            <a:ln>
              <a:noFill/>
            </a:ln>
          </p:spPr>
          <p:txBody>
            <a:bodyPr spcFirstLastPara="1" wrap="square" lIns="72000" tIns="36000" rIns="72000" bIns="36000" anchor="t" anchorCtr="0">
              <a:noAutofit/>
            </a:bodyPr>
            <a:lstStyle/>
            <a:p>
              <a:pPr marL="0" marR="0" lvl="0" indent="0" algn="l" rtl="0">
                <a:spcBef>
                  <a:spcPts val="0"/>
                </a:spcBef>
                <a:spcAft>
                  <a:spcPts val="0"/>
                </a:spcAft>
                <a:buNone/>
              </a:pPr>
              <a:endParaRPr sz="1000" b="0" i="0" u="none" strike="noStrike" cap="none">
                <a:solidFill>
                  <a:srgbClr val="046CA6"/>
                </a:solidFill>
                <a:latin typeface="Calibri"/>
                <a:ea typeface="Calibri"/>
                <a:cs typeface="Calibri"/>
                <a:sym typeface="Calibri"/>
              </a:endParaR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2"/>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51" name="Google Shape;251;p32"/>
          <p:cNvGrpSpPr/>
          <p:nvPr/>
        </p:nvGrpSpPr>
        <p:grpSpPr>
          <a:xfrm>
            <a:off x="2105969" y="436599"/>
            <a:ext cx="4369258" cy="565073"/>
            <a:chOff x="416739" y="144732"/>
            <a:chExt cx="5946662" cy="565073"/>
          </a:xfrm>
        </p:grpSpPr>
        <p:sp>
          <p:nvSpPr>
            <p:cNvPr id="252" name="Google Shape;252;p32"/>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YATIRIM (25510/16322/26322) TEŞVİĞİ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53" name="Google Shape;253;p32"/>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54" name="Google Shape;254;p32"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56" name="Google Shape;256;p32"/>
          <p:cNvSpPr txBox="1"/>
          <p:nvPr/>
        </p:nvSpPr>
        <p:spPr>
          <a:xfrm>
            <a:off x="388070" y="3669323"/>
            <a:ext cx="6124489" cy="9002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050" dirty="0">
                <a:solidFill>
                  <a:schemeClr val="bg1"/>
                </a:solidFill>
                <a:latin typeface="Times New Roman" pitchFamily="18" charset="0"/>
                <a:ea typeface="Times New Roman"/>
                <a:cs typeface="Times New Roman" pitchFamily="18" charset="0"/>
                <a:sym typeface="Times New Roman"/>
              </a:rPr>
              <a:t>Kapsama giren sigortalıların prime tabi tutulacak kazançlarının, 5510 sayılı Kanunun 82 </a:t>
            </a:r>
            <a:r>
              <a:rPr lang="tr-TR" sz="1050" dirty="0" err="1">
                <a:solidFill>
                  <a:schemeClr val="bg1"/>
                </a:solidFill>
                <a:latin typeface="Times New Roman" pitchFamily="18" charset="0"/>
                <a:ea typeface="Times New Roman"/>
                <a:cs typeface="Times New Roman" pitchFamily="18" charset="0"/>
                <a:sym typeface="Times New Roman"/>
              </a:rPr>
              <a:t>nci</a:t>
            </a:r>
            <a:r>
              <a:rPr lang="tr-TR" sz="1050" dirty="0">
                <a:solidFill>
                  <a:schemeClr val="bg1"/>
                </a:solidFill>
                <a:latin typeface="Times New Roman" pitchFamily="18" charset="0"/>
                <a:ea typeface="Times New Roman"/>
                <a:cs typeface="Times New Roman" pitchFamily="18" charset="0"/>
                <a:sym typeface="Times New Roman"/>
              </a:rPr>
              <a:t> maddesi uyarınca belirlenen </a:t>
            </a:r>
            <a:r>
              <a:rPr lang="tr-TR" sz="1050" b="1" dirty="0">
                <a:solidFill>
                  <a:schemeClr val="bg1"/>
                </a:solidFill>
                <a:latin typeface="Times New Roman" pitchFamily="18" charset="0"/>
                <a:ea typeface="Times New Roman"/>
                <a:cs typeface="Times New Roman" pitchFamily="18" charset="0"/>
                <a:sym typeface="Times New Roman"/>
              </a:rPr>
              <a:t>prime esas kazanç alt sınırına kadar olan kısmına</a:t>
            </a:r>
            <a:r>
              <a:rPr lang="tr-TR" sz="1050" dirty="0">
                <a:solidFill>
                  <a:schemeClr val="bg1"/>
                </a:solidFill>
                <a:latin typeface="Times New Roman" pitchFamily="18" charset="0"/>
                <a:ea typeface="Times New Roman"/>
                <a:cs typeface="Times New Roman" pitchFamily="18" charset="0"/>
                <a:sym typeface="Times New Roman"/>
              </a:rPr>
              <a:t> isabet eden sigorta priminin işyerinin;</a:t>
            </a:r>
            <a:endParaRPr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050" dirty="0">
                <a:solidFill>
                  <a:schemeClr val="bg1"/>
                </a:solidFill>
                <a:latin typeface="Times New Roman" pitchFamily="18" charset="0"/>
                <a:ea typeface="Times New Roman"/>
                <a:cs typeface="Times New Roman" pitchFamily="18" charset="0"/>
                <a:sym typeface="Times New Roman"/>
              </a:rPr>
              <a:t>- 1, 2, 3, 4, veya 5 inci bölgede kurulu olması halinde, </a:t>
            </a:r>
            <a:r>
              <a:rPr lang="tr-TR" sz="1050" b="1" dirty="0">
                <a:solidFill>
                  <a:schemeClr val="bg1"/>
                </a:solidFill>
                <a:latin typeface="Times New Roman" pitchFamily="18" charset="0"/>
                <a:ea typeface="Times New Roman"/>
                <a:cs typeface="Times New Roman" pitchFamily="18" charset="0"/>
                <a:sym typeface="Times New Roman"/>
              </a:rPr>
              <a:t>işveren hissesi prim tutarının</a:t>
            </a:r>
            <a:r>
              <a:rPr lang="tr-TR" sz="1050" dirty="0">
                <a:solidFill>
                  <a:schemeClr val="bg1"/>
                </a:solidFill>
                <a:latin typeface="Times New Roman" pitchFamily="18" charset="0"/>
                <a:ea typeface="Times New Roman"/>
                <a:cs typeface="Times New Roman" pitchFamily="18" charset="0"/>
                <a:sym typeface="Times New Roman"/>
              </a:rPr>
              <a:t>, (Bursa 1. Bölge)</a:t>
            </a:r>
            <a:endParaRPr sz="1050" dirty="0">
              <a:solidFill>
                <a:schemeClr val="bg1"/>
              </a:solidFill>
              <a:latin typeface="Times New Roman" pitchFamily="18" charset="0"/>
              <a:ea typeface="Times New Roman"/>
              <a:cs typeface="Times New Roman" pitchFamily="18" charset="0"/>
              <a:sym typeface="Times New Roman"/>
            </a:endParaRPr>
          </a:p>
          <a:p>
            <a:pPr marL="0" marR="0" lvl="0" indent="0" algn="just" rtl="0">
              <a:spcBef>
                <a:spcPts val="0"/>
              </a:spcBef>
              <a:spcAft>
                <a:spcPts val="0"/>
              </a:spcAft>
              <a:buNone/>
            </a:pPr>
            <a:r>
              <a:rPr lang="tr-TR" sz="1050" dirty="0">
                <a:solidFill>
                  <a:schemeClr val="bg1"/>
                </a:solidFill>
                <a:latin typeface="Times New Roman" pitchFamily="18" charset="0"/>
                <a:ea typeface="Times New Roman"/>
                <a:cs typeface="Times New Roman" pitchFamily="18" charset="0"/>
                <a:sym typeface="Times New Roman"/>
              </a:rPr>
              <a:t>- 6 </a:t>
            </a:r>
            <a:r>
              <a:rPr lang="tr-TR" sz="1050" dirty="0" err="1">
                <a:solidFill>
                  <a:schemeClr val="bg1"/>
                </a:solidFill>
                <a:latin typeface="Times New Roman" pitchFamily="18" charset="0"/>
                <a:ea typeface="Times New Roman"/>
                <a:cs typeface="Times New Roman" pitchFamily="18" charset="0"/>
                <a:sym typeface="Times New Roman"/>
              </a:rPr>
              <a:t>ncı</a:t>
            </a:r>
            <a:r>
              <a:rPr lang="tr-TR" sz="1050" dirty="0">
                <a:solidFill>
                  <a:schemeClr val="bg1"/>
                </a:solidFill>
                <a:latin typeface="Times New Roman" pitchFamily="18" charset="0"/>
                <a:ea typeface="Times New Roman"/>
                <a:cs typeface="Times New Roman" pitchFamily="18" charset="0"/>
                <a:sym typeface="Times New Roman"/>
              </a:rPr>
              <a:t> bölgede kurulu olması halinde, sigortalı ve işveren hissesi prim tutarının, tamamı Ekonomi Bakanlığınca karşılanacaktır</a:t>
            </a:r>
            <a:endParaRPr sz="600" dirty="0">
              <a:solidFill>
                <a:schemeClr val="bg1"/>
              </a:solidFill>
              <a:latin typeface="Times New Roman" pitchFamily="18" charset="0"/>
              <a:ea typeface="Times New Roman"/>
              <a:cs typeface="Times New Roman" pitchFamily="18" charset="0"/>
              <a:sym typeface="Times New Roman"/>
            </a:endParaRPr>
          </a:p>
        </p:txBody>
      </p:sp>
      <p:sp>
        <p:nvSpPr>
          <p:cNvPr id="257" name="Google Shape;257;p32"/>
          <p:cNvSpPr txBox="1"/>
          <p:nvPr/>
        </p:nvSpPr>
        <p:spPr>
          <a:xfrm>
            <a:off x="388070" y="1214246"/>
            <a:ext cx="6088034" cy="1047583"/>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050" b="1" dirty="0">
                <a:solidFill>
                  <a:schemeClr val="bg1"/>
                </a:solidFill>
                <a:latin typeface="Times New Roman"/>
                <a:ea typeface="Times New Roman"/>
                <a:cs typeface="Times New Roman"/>
                <a:sym typeface="Times New Roman"/>
              </a:rPr>
              <a:t>Teşvik Başlama Tarihi</a:t>
            </a:r>
            <a:endParaRPr sz="1200" dirty="0">
              <a:solidFill>
                <a:schemeClr val="bg1"/>
              </a:solidFill>
            </a:endParaRPr>
          </a:p>
          <a:p>
            <a:pPr marL="0" marR="0" lvl="0" indent="0" algn="just" rtl="0">
              <a:spcBef>
                <a:spcPts val="0"/>
              </a:spcBef>
              <a:spcAft>
                <a:spcPts val="0"/>
              </a:spcAft>
              <a:buNone/>
            </a:pPr>
            <a:r>
              <a:rPr lang="tr-TR" sz="1050" b="1" dirty="0">
                <a:solidFill>
                  <a:schemeClr val="bg1"/>
                </a:solidFill>
                <a:latin typeface="Times New Roman"/>
                <a:ea typeface="Times New Roman"/>
                <a:cs typeface="Times New Roman"/>
                <a:sym typeface="Times New Roman"/>
              </a:rPr>
              <a:t>-</a:t>
            </a:r>
            <a:r>
              <a:rPr lang="tr-TR" sz="1000" dirty="0">
                <a:solidFill>
                  <a:schemeClr val="bg1"/>
                </a:solidFill>
                <a:latin typeface="Times New Roman"/>
                <a:ea typeface="Times New Roman"/>
                <a:cs typeface="Times New Roman"/>
                <a:sym typeface="Times New Roman"/>
              </a:rPr>
              <a:t>Bölgesel teşvik uygulamaları kapsamında veya büyük ölçekli ya da stratejik yatırımlardan dolayı, teşvik belgesinin tamamlama vizelerinin yapılmasının ardından, teşvikten yararlanacak olan işyerlerine ilişkin bilgilerin </a:t>
            </a:r>
            <a:r>
              <a:rPr lang="tr-TR" sz="1000" b="1" dirty="0">
                <a:solidFill>
                  <a:schemeClr val="bg1"/>
                </a:solidFill>
                <a:latin typeface="Times New Roman"/>
                <a:ea typeface="Times New Roman"/>
                <a:cs typeface="Times New Roman"/>
                <a:sym typeface="Times New Roman"/>
              </a:rPr>
              <a:t>Ekonomi Bakanlığınca Sosyal Güvenlik Kurumuna elektronik ortamda bildirildiği tarihi takip eden ay başından,</a:t>
            </a:r>
            <a:endParaRPr sz="1200" dirty="0">
              <a:solidFill>
                <a:schemeClr val="bg1"/>
              </a:solidFill>
            </a:endParaRPr>
          </a:p>
          <a:p>
            <a:pPr marL="0" marR="0" lvl="0" indent="0" algn="just" rtl="0">
              <a:spcBef>
                <a:spcPts val="0"/>
              </a:spcBef>
              <a:spcAft>
                <a:spcPts val="0"/>
              </a:spcAft>
              <a:buNone/>
            </a:pPr>
            <a:r>
              <a:rPr lang="tr-TR" sz="1000" b="1" dirty="0">
                <a:solidFill>
                  <a:schemeClr val="bg1"/>
                </a:solidFill>
                <a:latin typeface="Times New Roman"/>
                <a:ea typeface="Times New Roman"/>
                <a:cs typeface="Times New Roman"/>
                <a:sym typeface="Times New Roman"/>
              </a:rPr>
              <a:t>-</a:t>
            </a:r>
            <a:r>
              <a:rPr lang="tr-TR" sz="1000" dirty="0">
                <a:solidFill>
                  <a:schemeClr val="bg1"/>
                </a:solidFill>
                <a:latin typeface="Times New Roman"/>
                <a:ea typeface="Times New Roman"/>
                <a:cs typeface="Times New Roman"/>
                <a:sym typeface="Times New Roman"/>
              </a:rPr>
              <a:t>Gemi yatırımlarından dolayı, Ekonomi Bakanlığınca Sosyal Güvenlik Kurumuna bildirilmek kaydıyla </a:t>
            </a:r>
            <a:r>
              <a:rPr lang="tr-TR" sz="1000" b="1" dirty="0">
                <a:solidFill>
                  <a:schemeClr val="bg1"/>
                </a:solidFill>
                <a:latin typeface="Times New Roman"/>
                <a:ea typeface="Times New Roman"/>
                <a:cs typeface="Times New Roman"/>
                <a:sym typeface="Times New Roman"/>
              </a:rPr>
              <a:t>teşvik belgesinin düzenlendiği tarihi takip eden ay başından </a:t>
            </a:r>
            <a:r>
              <a:rPr lang="tr-TR" sz="1000" dirty="0">
                <a:solidFill>
                  <a:schemeClr val="bg1"/>
                </a:solidFill>
                <a:latin typeface="Times New Roman"/>
                <a:ea typeface="Times New Roman"/>
                <a:cs typeface="Times New Roman"/>
                <a:sym typeface="Times New Roman"/>
              </a:rPr>
              <a:t>itibaren</a:t>
            </a:r>
            <a:endParaRPr sz="1000" dirty="0">
              <a:solidFill>
                <a:schemeClr val="bg1"/>
              </a:solidFill>
              <a:latin typeface="Times New Roman"/>
              <a:ea typeface="Times New Roman"/>
              <a:cs typeface="Times New Roman"/>
              <a:sym typeface="Times New Roman"/>
            </a:endParaRPr>
          </a:p>
        </p:txBody>
      </p:sp>
      <p:sp>
        <p:nvSpPr>
          <p:cNvPr id="258" name="Google Shape;258;p32"/>
          <p:cNvSpPr txBox="1"/>
          <p:nvPr/>
        </p:nvSpPr>
        <p:spPr>
          <a:xfrm>
            <a:off x="327557" y="2261829"/>
            <a:ext cx="6034245" cy="12601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000" b="1" dirty="0">
                <a:solidFill>
                  <a:schemeClr val="dk1"/>
                </a:solidFill>
                <a:latin typeface="Times New Roman"/>
                <a:ea typeface="Times New Roman"/>
                <a:cs typeface="Times New Roman"/>
                <a:sym typeface="Times New Roman"/>
              </a:rPr>
              <a:t>Teşvikten Yararlanacak Sigortalı Sayıları</a:t>
            </a:r>
            <a:endParaRPr sz="1100" dirty="0"/>
          </a:p>
          <a:p>
            <a:pPr marL="0" marR="0" lvl="0" indent="0" algn="just" rtl="0">
              <a:spcBef>
                <a:spcPts val="0"/>
              </a:spcBef>
              <a:spcAft>
                <a:spcPts val="0"/>
              </a:spcAft>
              <a:buNone/>
            </a:pPr>
            <a:r>
              <a:rPr lang="tr-TR" sz="1000" dirty="0">
                <a:solidFill>
                  <a:schemeClr val="dk1"/>
                </a:solidFill>
                <a:latin typeface="Times New Roman"/>
                <a:ea typeface="Times New Roman"/>
                <a:cs typeface="Times New Roman"/>
                <a:sym typeface="Times New Roman"/>
              </a:rPr>
              <a:t>-Komple yeni yatırımlar teşvik belgesi kapsamında gerçekleşen yatırımla sağlanan</a:t>
            </a:r>
            <a:endParaRPr sz="1100" dirty="0"/>
          </a:p>
          <a:p>
            <a:pPr marL="0" marR="0" lvl="0" indent="0" algn="just" rtl="0">
              <a:spcBef>
                <a:spcPts val="0"/>
              </a:spcBef>
              <a:spcAft>
                <a:spcPts val="0"/>
              </a:spcAft>
              <a:buNone/>
            </a:pPr>
            <a:r>
              <a:rPr lang="tr-TR" sz="1000" dirty="0">
                <a:solidFill>
                  <a:schemeClr val="dk1"/>
                </a:solidFill>
                <a:latin typeface="Times New Roman"/>
                <a:ea typeface="Times New Roman"/>
                <a:cs typeface="Times New Roman"/>
                <a:sym typeface="Times New Roman"/>
              </a:rPr>
              <a:t>-Diğer yatırım cinslerinde ise mevcut sigortalılara ilave olarak işe alınan sigortalılardan dolayı yararlanılabilecektir.</a:t>
            </a:r>
            <a:endParaRPr sz="1100" dirty="0"/>
          </a:p>
          <a:p>
            <a:pPr marL="0" marR="0" lvl="0" indent="0" algn="just" rtl="0">
              <a:spcBef>
                <a:spcPts val="0"/>
              </a:spcBef>
              <a:spcAft>
                <a:spcPts val="0"/>
              </a:spcAft>
              <a:buNone/>
            </a:pPr>
            <a:r>
              <a:rPr lang="tr-TR" sz="900" dirty="0">
                <a:solidFill>
                  <a:schemeClr val="dk1"/>
                </a:solidFill>
                <a:latin typeface="Times New Roman"/>
                <a:ea typeface="Times New Roman"/>
                <a:cs typeface="Times New Roman"/>
                <a:sym typeface="Times New Roman"/>
              </a:rPr>
              <a:t>14/7/2009 tarihli, 2009/15199 sayılı Bakanlar Kurulu Kararı uyarınca Ekonomi Bakanlığınca düzenlenen </a:t>
            </a:r>
            <a:r>
              <a:rPr lang="tr-TR" sz="900" dirty="0">
                <a:solidFill>
                  <a:srgbClr val="00B0F0"/>
                </a:solidFill>
                <a:latin typeface="Times New Roman"/>
                <a:ea typeface="Times New Roman"/>
                <a:cs typeface="Times New Roman"/>
                <a:sym typeface="Times New Roman"/>
              </a:rPr>
              <a:t>2009/1 sayılı Tebliğde </a:t>
            </a:r>
            <a:r>
              <a:rPr lang="tr-TR" sz="900" dirty="0">
                <a:solidFill>
                  <a:schemeClr val="dk1"/>
                </a:solidFill>
                <a:latin typeface="Times New Roman"/>
                <a:ea typeface="Times New Roman"/>
                <a:cs typeface="Times New Roman"/>
                <a:sym typeface="Times New Roman"/>
              </a:rPr>
              <a:t>öngörülen sigorta primi işveren hissesi desteğinden yararlanan işverenler, aylık prim ve hizmet belgelerini </a:t>
            </a:r>
            <a:r>
              <a:rPr lang="tr-TR" sz="900" dirty="0">
                <a:solidFill>
                  <a:srgbClr val="C00000"/>
                </a:solidFill>
                <a:latin typeface="Times New Roman"/>
                <a:ea typeface="Times New Roman"/>
                <a:cs typeface="Times New Roman"/>
                <a:sym typeface="Times New Roman"/>
              </a:rPr>
              <a:t>25510 kanun</a:t>
            </a:r>
            <a:r>
              <a:rPr lang="tr-TR" sz="900" dirty="0">
                <a:solidFill>
                  <a:schemeClr val="dk1"/>
                </a:solidFill>
                <a:latin typeface="Times New Roman"/>
                <a:ea typeface="Times New Roman"/>
                <a:cs typeface="Times New Roman"/>
                <a:sym typeface="Times New Roman"/>
              </a:rPr>
              <a:t> numarasını seçmek suretiyle, </a:t>
            </a:r>
            <a:r>
              <a:rPr lang="tr-TR" sz="900" dirty="0">
                <a:solidFill>
                  <a:srgbClr val="00B0F0"/>
                </a:solidFill>
                <a:latin typeface="Times New Roman"/>
                <a:ea typeface="Times New Roman"/>
                <a:cs typeface="Times New Roman"/>
                <a:sym typeface="Times New Roman"/>
              </a:rPr>
              <a:t>2012/1 sayılı Tebliğde </a:t>
            </a:r>
            <a:r>
              <a:rPr lang="tr-TR" sz="900" dirty="0">
                <a:solidFill>
                  <a:schemeClr val="dk1"/>
                </a:solidFill>
                <a:latin typeface="Times New Roman"/>
                <a:ea typeface="Times New Roman"/>
                <a:cs typeface="Times New Roman"/>
                <a:sym typeface="Times New Roman"/>
              </a:rPr>
              <a:t>öngörülen sigorta primi işveren hissesi desteğinden yararlanan işverenler, aylık prim ve hizmet belgelerini </a:t>
            </a:r>
            <a:r>
              <a:rPr lang="tr-TR" sz="900" dirty="0">
                <a:solidFill>
                  <a:srgbClr val="C00000"/>
                </a:solidFill>
                <a:latin typeface="Times New Roman"/>
                <a:ea typeface="Times New Roman"/>
                <a:cs typeface="Times New Roman"/>
                <a:sym typeface="Times New Roman"/>
              </a:rPr>
              <a:t>16322/26322 kanun </a:t>
            </a:r>
            <a:r>
              <a:rPr lang="tr-TR" sz="900" dirty="0">
                <a:solidFill>
                  <a:schemeClr val="dk1"/>
                </a:solidFill>
                <a:latin typeface="Times New Roman"/>
                <a:ea typeface="Times New Roman"/>
                <a:cs typeface="Times New Roman"/>
                <a:sym typeface="Times New Roman"/>
              </a:rPr>
              <a:t>numarası seçmek suretiyle,</a:t>
            </a:r>
            <a:endParaRPr sz="1000" dirty="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anim calcmode="lin" valueType="num">
                                      <p:cBhvr>
                                        <p:cTn id="8" dur="1000" fill="hold"/>
                                        <p:tgtEl>
                                          <p:spTgt spid="257"/>
                                        </p:tgtEl>
                                        <p:attrNameLst>
                                          <p:attrName>ppt_x</p:attrName>
                                        </p:attrNameLst>
                                      </p:cBhvr>
                                      <p:tavLst>
                                        <p:tav tm="0">
                                          <p:val>
                                            <p:strVal val="#ppt_x"/>
                                          </p:val>
                                        </p:tav>
                                        <p:tav tm="100000">
                                          <p:val>
                                            <p:strVal val="#ppt_x"/>
                                          </p:val>
                                        </p:tav>
                                      </p:tavLst>
                                    </p:anim>
                                    <p:anim calcmode="lin" valueType="num">
                                      <p:cBhvr>
                                        <p:cTn id="9"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8"/>
                                        </p:tgtEl>
                                        <p:attrNameLst>
                                          <p:attrName>style.visibility</p:attrName>
                                        </p:attrNameLst>
                                      </p:cBhvr>
                                      <p:to>
                                        <p:strVal val="visible"/>
                                      </p:to>
                                    </p:set>
                                    <p:animEffect transition="in" filter="fade">
                                      <p:cBhvr>
                                        <p:cTn id="14" dur="1000"/>
                                        <p:tgtEl>
                                          <p:spTgt spid="258"/>
                                        </p:tgtEl>
                                      </p:cBhvr>
                                    </p:animEffect>
                                    <p:anim calcmode="lin" valueType="num">
                                      <p:cBhvr>
                                        <p:cTn id="15" dur="1000" fill="hold"/>
                                        <p:tgtEl>
                                          <p:spTgt spid="258"/>
                                        </p:tgtEl>
                                        <p:attrNameLst>
                                          <p:attrName>ppt_x</p:attrName>
                                        </p:attrNameLst>
                                      </p:cBhvr>
                                      <p:tavLst>
                                        <p:tav tm="0">
                                          <p:val>
                                            <p:strVal val="#ppt_x"/>
                                          </p:val>
                                        </p:tav>
                                        <p:tav tm="100000">
                                          <p:val>
                                            <p:strVal val="#ppt_x"/>
                                          </p:val>
                                        </p:tav>
                                      </p:tavLst>
                                    </p:anim>
                                    <p:anim calcmode="lin" valueType="num">
                                      <p:cBhvr>
                                        <p:cTn id="16"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1000"/>
                                        <p:tgtEl>
                                          <p:spTgt spid="256"/>
                                        </p:tgtEl>
                                      </p:cBhvr>
                                    </p:animEffect>
                                    <p:anim calcmode="lin" valueType="num">
                                      <p:cBhvr>
                                        <p:cTn id="22" dur="1000" fill="hold"/>
                                        <p:tgtEl>
                                          <p:spTgt spid="256"/>
                                        </p:tgtEl>
                                        <p:attrNameLst>
                                          <p:attrName>ppt_x</p:attrName>
                                        </p:attrNameLst>
                                      </p:cBhvr>
                                      <p:tavLst>
                                        <p:tav tm="0">
                                          <p:val>
                                            <p:strVal val="#ppt_x"/>
                                          </p:val>
                                        </p:tav>
                                        <p:tav tm="100000">
                                          <p:val>
                                            <p:strVal val="#ppt_x"/>
                                          </p:val>
                                        </p:tav>
                                      </p:tavLst>
                                    </p:anim>
                                    <p:anim calcmode="lin" valueType="num">
                                      <p:cBhvr>
                                        <p:cTn id="23"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2"/>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51" name="Google Shape;251;p32"/>
          <p:cNvGrpSpPr/>
          <p:nvPr/>
        </p:nvGrpSpPr>
        <p:grpSpPr>
          <a:xfrm>
            <a:off x="2105969" y="436599"/>
            <a:ext cx="4369258" cy="565073"/>
            <a:chOff x="416739" y="144732"/>
            <a:chExt cx="5946662" cy="565073"/>
          </a:xfrm>
        </p:grpSpPr>
        <p:sp>
          <p:nvSpPr>
            <p:cNvPr id="252" name="Google Shape;252;p32"/>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YATIRIM (25510/16322/26322) TEŞVİĞİ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53" name="Google Shape;253;p32"/>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54" name="Google Shape;254;p32"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11" name="Tablo 10"/>
          <p:cNvGraphicFramePr>
            <a:graphicFrameLocks noGrp="1"/>
          </p:cNvGraphicFramePr>
          <p:nvPr>
            <p:extLst>
              <p:ext uri="{D42A27DB-BD31-4B8C-83A1-F6EECF244321}">
                <p14:modId xmlns:p14="http://schemas.microsoft.com/office/powerpoint/2010/main" val="3890847"/>
              </p:ext>
            </p:extLst>
          </p:nvPr>
        </p:nvGraphicFramePr>
        <p:xfrm>
          <a:off x="530054" y="1556980"/>
          <a:ext cx="5945173" cy="1910706"/>
        </p:xfrm>
        <a:graphic>
          <a:graphicData uri="http://schemas.openxmlformats.org/drawingml/2006/table">
            <a:tbl>
              <a:tblPr firstRow="1" firstCol="1" bandRow="1">
                <a:tableStyleId>{30075F4A-CEAF-433A-AD8E-FC29F240EA12}</a:tableStyleId>
              </a:tblPr>
              <a:tblGrid>
                <a:gridCol w="1798767">
                  <a:extLst>
                    <a:ext uri="{9D8B030D-6E8A-4147-A177-3AD203B41FA5}">
                      <a16:colId xmlns:a16="http://schemas.microsoft.com/office/drawing/2014/main" val="2929074066"/>
                    </a:ext>
                  </a:extLst>
                </a:gridCol>
                <a:gridCol w="2073203">
                  <a:extLst>
                    <a:ext uri="{9D8B030D-6E8A-4147-A177-3AD203B41FA5}">
                      <a16:colId xmlns:a16="http://schemas.microsoft.com/office/drawing/2014/main" val="3411492045"/>
                    </a:ext>
                  </a:extLst>
                </a:gridCol>
                <a:gridCol w="2073203">
                  <a:extLst>
                    <a:ext uri="{9D8B030D-6E8A-4147-A177-3AD203B41FA5}">
                      <a16:colId xmlns:a16="http://schemas.microsoft.com/office/drawing/2014/main" val="365655316"/>
                    </a:ext>
                  </a:extLst>
                </a:gridCol>
              </a:tblGrid>
              <a:tr h="356226">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93896">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640080">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(%34,5)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%5 +%15,5)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 </a:t>
                      </a:r>
                      <a:r>
                        <a:rPr lang="tr-TR" sz="1000" dirty="0" smtClean="0">
                          <a:solidFill>
                            <a:schemeClr val="bg1"/>
                          </a:solidFill>
                          <a:effectLst/>
                          <a:latin typeface="Times New Roman" panose="02020603050405020304" pitchFamily="18" charset="0"/>
                          <a:cs typeface="Times New Roman" panose="02020603050405020304" pitchFamily="18" charset="0"/>
                        </a:rPr>
                        <a:t>34,5-( %5 +%15,5)) </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520504">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2" name="Dikdörtgen 1"/>
          <p:cNvSpPr/>
          <p:nvPr/>
        </p:nvSpPr>
        <p:spPr>
          <a:xfrm>
            <a:off x="1023816" y="3068909"/>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Dikdörtgen 2"/>
          <p:cNvSpPr/>
          <p:nvPr/>
        </p:nvSpPr>
        <p:spPr>
          <a:xfrm>
            <a:off x="3032658" y="3068908"/>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524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5103447" y="3068908"/>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358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181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5"/>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87" name="Google Shape;287;p35"/>
          <p:cNvGrpSpPr/>
          <p:nvPr/>
        </p:nvGrpSpPr>
        <p:grpSpPr>
          <a:xfrm>
            <a:off x="2105969" y="436599"/>
            <a:ext cx="4369258" cy="565073"/>
            <a:chOff x="416739" y="144732"/>
            <a:chExt cx="5946662" cy="565073"/>
          </a:xfrm>
        </p:grpSpPr>
        <p:sp>
          <p:nvSpPr>
            <p:cNvPr id="288" name="Google Shape;288;p35"/>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6111 TEŞVİĞİ (4447 GEÇİCİ 10. MADDE)</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89" name="Google Shape;289;p35"/>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90" name="Google Shape;290;p35"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92" name="Google Shape;292;p35"/>
          <p:cNvSpPr txBox="1"/>
          <p:nvPr/>
        </p:nvSpPr>
        <p:spPr>
          <a:xfrm>
            <a:off x="412289" y="3995404"/>
            <a:ext cx="6313075" cy="738664"/>
          </a:xfrm>
          <a:prstGeom prst="rect">
            <a:avLst/>
          </a:prstGeom>
          <a:solidFill>
            <a:schemeClr val="bg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100" b="1" dirty="0">
                <a:solidFill>
                  <a:schemeClr val="bg1"/>
                </a:solidFill>
                <a:latin typeface="Times New Roman"/>
                <a:ea typeface="Times New Roman"/>
                <a:cs typeface="Times New Roman"/>
                <a:sym typeface="Times New Roman"/>
              </a:rPr>
              <a:t>4447 sayılı Kanunun geçici 10 uncu maddesi kapsamına giren sigortalıların prime esas kazançları üzerinden tahakkuk eden sigorta primlerinin işveren hissesine ait kısmı İşsizlik Sigortası Fonundan karşılanacaktır</a:t>
            </a:r>
            <a:r>
              <a:rPr lang="tr-TR" sz="1050" dirty="0">
                <a:solidFill>
                  <a:schemeClr val="dk1"/>
                </a:solidFill>
                <a:latin typeface="Times New Roman"/>
                <a:ea typeface="Times New Roman"/>
                <a:cs typeface="Times New Roman"/>
                <a:sym typeface="Times New Roman"/>
              </a:rPr>
              <a:t>.</a:t>
            </a:r>
            <a:endParaRPr sz="700" dirty="0">
              <a:solidFill>
                <a:schemeClr val="dk1"/>
              </a:solidFill>
              <a:latin typeface="Times New Roman"/>
              <a:ea typeface="Times New Roman"/>
              <a:cs typeface="Times New Roman"/>
              <a:sym typeface="Times New Roman"/>
            </a:endParaRPr>
          </a:p>
        </p:txBody>
      </p:sp>
      <p:sp>
        <p:nvSpPr>
          <p:cNvPr id="293" name="Google Shape;293;p35"/>
          <p:cNvSpPr txBox="1"/>
          <p:nvPr/>
        </p:nvSpPr>
        <p:spPr>
          <a:xfrm>
            <a:off x="456733" y="1072585"/>
            <a:ext cx="6124489" cy="1165743"/>
          </a:xfrm>
          <a:prstGeom prst="rect">
            <a:avLst/>
          </a:prstGeom>
          <a:solidFill>
            <a:srgbClr val="C00000"/>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000" b="1" dirty="0">
                <a:solidFill>
                  <a:schemeClr val="bg1"/>
                </a:solidFill>
                <a:latin typeface="Times New Roman" pitchFamily="18" charset="0"/>
                <a:ea typeface="Times New Roman"/>
                <a:cs typeface="Times New Roman" pitchFamily="18" charset="0"/>
                <a:sym typeface="Times New Roman"/>
              </a:rPr>
              <a:t>Teşvik Şartları</a:t>
            </a:r>
            <a:endParaRPr sz="1100" b="1"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000" b="1" dirty="0">
                <a:solidFill>
                  <a:schemeClr val="bg1"/>
                </a:solidFill>
                <a:latin typeface="Times New Roman" pitchFamily="18" charset="0"/>
                <a:ea typeface="Times New Roman"/>
                <a:cs typeface="Times New Roman" pitchFamily="18" charset="0"/>
                <a:sym typeface="Times New Roman"/>
              </a:rPr>
              <a:t>1/3/2011 ila 31/12/2020 tarihleri arasında işe alınmış olması, 18 yaşından büyük olması, İşe alındığı tarihten önceki altı aylık dönemde Kurumumuza verilmiş olan aylık prim ve hizmet belgelerinde (APHB) kayıtlı olmaması</a:t>
            </a:r>
            <a:endParaRPr sz="1100" b="1"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000" b="1" dirty="0">
                <a:solidFill>
                  <a:schemeClr val="bg1"/>
                </a:solidFill>
                <a:latin typeface="Times New Roman" pitchFamily="18" charset="0"/>
                <a:ea typeface="Times New Roman"/>
                <a:cs typeface="Times New Roman" pitchFamily="18" charset="0"/>
                <a:sym typeface="Times New Roman"/>
              </a:rPr>
              <a:t>Özel Sektör işverenlerine ait olma, ortalama sigortalı sayısına ilave çalıştırma, APHB yasal süresinde verilme, primler yasal süresinde ödenme ve ödeme süresi geçmiş borcu bulunmaması yada taksitlendirmesi ve taksitlerin düzenli ödenmesi</a:t>
            </a:r>
            <a:endParaRPr sz="1000" b="1" dirty="0">
              <a:solidFill>
                <a:schemeClr val="bg1"/>
              </a:solidFill>
              <a:latin typeface="Times New Roman" pitchFamily="18" charset="0"/>
              <a:ea typeface="Times New Roman"/>
              <a:cs typeface="Times New Roman" pitchFamily="18" charset="0"/>
              <a:sym typeface="Times New Roman"/>
            </a:endParaRPr>
          </a:p>
        </p:txBody>
      </p:sp>
      <p:sp>
        <p:nvSpPr>
          <p:cNvPr id="294" name="Google Shape;294;p35"/>
          <p:cNvSpPr txBox="1"/>
          <p:nvPr/>
        </p:nvSpPr>
        <p:spPr>
          <a:xfrm>
            <a:off x="412289" y="2328421"/>
            <a:ext cx="6168931" cy="15768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050" dirty="0">
                <a:solidFill>
                  <a:schemeClr val="dk1"/>
                </a:solidFill>
                <a:latin typeface="Times New Roman" pitchFamily="18" charset="0"/>
                <a:ea typeface="Times New Roman"/>
                <a:cs typeface="Times New Roman" pitchFamily="18" charset="0"/>
                <a:sym typeface="Times New Roman"/>
              </a:rPr>
              <a:t>Teşvik Süresi</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050" dirty="0">
                <a:solidFill>
                  <a:schemeClr val="dk1"/>
                </a:solidFill>
                <a:latin typeface="Times New Roman" pitchFamily="18" charset="0"/>
                <a:ea typeface="Times New Roman"/>
                <a:cs typeface="Times New Roman" pitchFamily="18" charset="0"/>
                <a:sym typeface="Times New Roman"/>
              </a:rPr>
              <a:t>Mesleki yeterlilik belgesi+</a:t>
            </a:r>
            <a:r>
              <a:rPr lang="tr-TR" sz="1050" dirty="0" err="1">
                <a:solidFill>
                  <a:schemeClr val="dk1"/>
                </a:solidFill>
                <a:latin typeface="Times New Roman" pitchFamily="18" charset="0"/>
                <a:ea typeface="Times New Roman"/>
                <a:cs typeface="Times New Roman" pitchFamily="18" charset="0"/>
                <a:sym typeface="Times New Roman"/>
              </a:rPr>
              <a:t>İşkur</a:t>
            </a:r>
            <a:r>
              <a:rPr lang="tr-TR" sz="1050" dirty="0">
                <a:solidFill>
                  <a:schemeClr val="dk1"/>
                </a:solidFill>
                <a:latin typeface="Times New Roman" pitchFamily="18" charset="0"/>
                <a:ea typeface="Times New Roman"/>
                <a:cs typeface="Times New Roman" pitchFamily="18" charset="0"/>
                <a:sym typeface="Times New Roman"/>
              </a:rPr>
              <a:t> kaydı=54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050" dirty="0">
                <a:solidFill>
                  <a:schemeClr val="dk1"/>
                </a:solidFill>
                <a:latin typeface="Times New Roman" pitchFamily="18" charset="0"/>
                <a:ea typeface="Times New Roman"/>
                <a:cs typeface="Times New Roman" pitchFamily="18" charset="0"/>
                <a:sym typeface="Times New Roman"/>
              </a:rPr>
              <a:t>Mesleki yeterlilik belgesi= 48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050" dirty="0">
                <a:solidFill>
                  <a:schemeClr val="dk1"/>
                </a:solidFill>
                <a:latin typeface="Times New Roman" pitchFamily="18" charset="0"/>
                <a:ea typeface="Times New Roman"/>
                <a:cs typeface="Times New Roman" pitchFamily="18" charset="0"/>
                <a:sym typeface="Times New Roman"/>
              </a:rPr>
              <a:t>Mesleki ve teknik eğitim veren orta veya yüksek öğretim ya da işgücü yetiştirme kursunu bitiren+ </a:t>
            </a:r>
            <a:r>
              <a:rPr lang="tr-TR" sz="1050" dirty="0" err="1">
                <a:solidFill>
                  <a:schemeClr val="dk1"/>
                </a:solidFill>
                <a:latin typeface="Times New Roman" pitchFamily="18" charset="0"/>
                <a:ea typeface="Times New Roman"/>
                <a:cs typeface="Times New Roman" pitchFamily="18" charset="0"/>
                <a:sym typeface="Times New Roman"/>
              </a:rPr>
              <a:t>İşkur</a:t>
            </a:r>
            <a:r>
              <a:rPr lang="tr-TR" sz="1050" dirty="0">
                <a:solidFill>
                  <a:schemeClr val="dk1"/>
                </a:solidFill>
                <a:latin typeface="Times New Roman" pitchFamily="18" charset="0"/>
                <a:ea typeface="Times New Roman"/>
                <a:cs typeface="Times New Roman" pitchFamily="18" charset="0"/>
                <a:sym typeface="Times New Roman"/>
              </a:rPr>
              <a:t> kaydı=42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050" dirty="0">
                <a:solidFill>
                  <a:schemeClr val="dk1"/>
                </a:solidFill>
                <a:latin typeface="Times New Roman" pitchFamily="18" charset="0"/>
                <a:ea typeface="Times New Roman"/>
                <a:cs typeface="Times New Roman" pitchFamily="18" charset="0"/>
                <a:sym typeface="Times New Roman"/>
              </a:rPr>
              <a:t>Mesleki ve teknik eğitim veren orta veya yüksek öğretim ya da işgücü yetiştirme kursunu bitiren= 36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100" dirty="0">
                <a:solidFill>
                  <a:schemeClr val="dk1"/>
                </a:solidFill>
                <a:latin typeface="Times New Roman" pitchFamily="18" charset="0"/>
                <a:ea typeface="Times New Roman"/>
                <a:cs typeface="Times New Roman" pitchFamily="18" charset="0"/>
                <a:sym typeface="Times New Roman"/>
              </a:rPr>
              <a:t>Yukarıda belirtilenler dışındakiler+</a:t>
            </a:r>
            <a:r>
              <a:rPr lang="tr-TR" sz="1100" dirty="0" err="1">
                <a:solidFill>
                  <a:schemeClr val="dk1"/>
                </a:solidFill>
                <a:latin typeface="Times New Roman" pitchFamily="18" charset="0"/>
                <a:ea typeface="Times New Roman"/>
                <a:cs typeface="Times New Roman" pitchFamily="18" charset="0"/>
                <a:sym typeface="Times New Roman"/>
              </a:rPr>
              <a:t>İşkur</a:t>
            </a:r>
            <a:r>
              <a:rPr lang="tr-TR" sz="1100" dirty="0">
                <a:solidFill>
                  <a:schemeClr val="dk1"/>
                </a:solidFill>
                <a:latin typeface="Times New Roman" pitchFamily="18" charset="0"/>
                <a:ea typeface="Times New Roman"/>
                <a:cs typeface="Times New Roman" pitchFamily="18" charset="0"/>
                <a:sym typeface="Times New Roman"/>
              </a:rPr>
              <a:t> kaydı=30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100" dirty="0">
                <a:solidFill>
                  <a:schemeClr val="dk1"/>
                </a:solidFill>
                <a:latin typeface="Times New Roman" pitchFamily="18" charset="0"/>
                <a:ea typeface="Times New Roman"/>
                <a:cs typeface="Times New Roman" pitchFamily="18" charset="0"/>
                <a:sym typeface="Times New Roman"/>
              </a:rPr>
              <a:t>Yukarıda belirtilenler dışındakiler= 24 ay</a:t>
            </a:r>
            <a:endParaRPr sz="1200" dirty="0">
              <a:latin typeface="Times New Roman" pitchFamily="18" charset="0"/>
              <a:cs typeface="Times New Roman" pitchFamily="18" charset="0"/>
            </a:endParaRPr>
          </a:p>
          <a:p>
            <a:pPr marL="0" marR="0" lvl="0" indent="0" algn="l" rtl="0">
              <a:spcBef>
                <a:spcPts val="0"/>
              </a:spcBef>
              <a:spcAft>
                <a:spcPts val="0"/>
              </a:spcAft>
              <a:buNone/>
            </a:pPr>
            <a:r>
              <a:rPr lang="tr-TR" sz="1100" dirty="0">
                <a:solidFill>
                  <a:schemeClr val="dk1"/>
                </a:solidFill>
                <a:latin typeface="Times New Roman" pitchFamily="18" charset="0"/>
                <a:ea typeface="Times New Roman"/>
                <a:cs typeface="Times New Roman" pitchFamily="18" charset="0"/>
                <a:sym typeface="Times New Roman"/>
              </a:rPr>
              <a:t>29 yaşından büyük erkek ve sadece </a:t>
            </a:r>
            <a:r>
              <a:rPr lang="tr-TR" sz="1100" dirty="0" err="1">
                <a:solidFill>
                  <a:schemeClr val="dk1"/>
                </a:solidFill>
                <a:latin typeface="Times New Roman" pitchFamily="18" charset="0"/>
                <a:ea typeface="Times New Roman"/>
                <a:cs typeface="Times New Roman" pitchFamily="18" charset="0"/>
                <a:sym typeface="Times New Roman"/>
              </a:rPr>
              <a:t>İşkur</a:t>
            </a:r>
            <a:r>
              <a:rPr lang="tr-TR" sz="1100" dirty="0">
                <a:solidFill>
                  <a:schemeClr val="dk1"/>
                </a:solidFill>
                <a:latin typeface="Times New Roman" pitchFamily="18" charset="0"/>
                <a:ea typeface="Times New Roman"/>
                <a:cs typeface="Times New Roman" pitchFamily="18" charset="0"/>
                <a:sym typeface="Times New Roman"/>
              </a:rPr>
              <a:t> kaydı=6 ay</a:t>
            </a:r>
            <a:endParaRPr sz="1100" dirty="0">
              <a:solidFill>
                <a:schemeClr val="dk1"/>
              </a:solidFill>
              <a:latin typeface="Times New Roman" pitchFamily="18" charset="0"/>
              <a:ea typeface="Times New Roman"/>
              <a:cs typeface="Times New Roman" pitchFamily="18" charset="0"/>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anim calcmode="lin" valueType="num">
                                      <p:cBhvr>
                                        <p:cTn id="8" dur="1000" fill="hold"/>
                                        <p:tgtEl>
                                          <p:spTgt spid="293"/>
                                        </p:tgtEl>
                                        <p:attrNameLst>
                                          <p:attrName>ppt_x</p:attrName>
                                        </p:attrNameLst>
                                      </p:cBhvr>
                                      <p:tavLst>
                                        <p:tav tm="0">
                                          <p:val>
                                            <p:strVal val="#ppt_x"/>
                                          </p:val>
                                        </p:tav>
                                        <p:tav tm="100000">
                                          <p:val>
                                            <p:strVal val="#ppt_x"/>
                                          </p:val>
                                        </p:tav>
                                      </p:tavLst>
                                    </p:anim>
                                    <p:anim calcmode="lin" valueType="num">
                                      <p:cBhvr>
                                        <p:cTn id="9" dur="1000" fill="hold"/>
                                        <p:tgtEl>
                                          <p:spTgt spid="2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4"/>
                                        </p:tgtEl>
                                        <p:attrNameLst>
                                          <p:attrName>style.visibility</p:attrName>
                                        </p:attrNameLst>
                                      </p:cBhvr>
                                      <p:to>
                                        <p:strVal val="visible"/>
                                      </p:to>
                                    </p:set>
                                    <p:animEffect transition="in" filter="fade">
                                      <p:cBhvr>
                                        <p:cTn id="14" dur="1000"/>
                                        <p:tgtEl>
                                          <p:spTgt spid="294"/>
                                        </p:tgtEl>
                                      </p:cBhvr>
                                    </p:animEffect>
                                    <p:anim calcmode="lin" valueType="num">
                                      <p:cBhvr>
                                        <p:cTn id="15" dur="1000" fill="hold"/>
                                        <p:tgtEl>
                                          <p:spTgt spid="294"/>
                                        </p:tgtEl>
                                        <p:attrNameLst>
                                          <p:attrName>ppt_x</p:attrName>
                                        </p:attrNameLst>
                                      </p:cBhvr>
                                      <p:tavLst>
                                        <p:tav tm="0">
                                          <p:val>
                                            <p:strVal val="#ppt_x"/>
                                          </p:val>
                                        </p:tav>
                                        <p:tav tm="100000">
                                          <p:val>
                                            <p:strVal val="#ppt_x"/>
                                          </p:val>
                                        </p:tav>
                                      </p:tavLst>
                                    </p:anim>
                                    <p:anim calcmode="lin" valueType="num">
                                      <p:cBhvr>
                                        <p:cTn id="16" dur="1000" fill="hold"/>
                                        <p:tgtEl>
                                          <p:spTgt spid="2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2"/>
                                        </p:tgtEl>
                                        <p:attrNameLst>
                                          <p:attrName>style.visibility</p:attrName>
                                        </p:attrNameLst>
                                      </p:cBhvr>
                                      <p:to>
                                        <p:strVal val="visible"/>
                                      </p:to>
                                    </p:set>
                                    <p:animEffect transition="in" filter="fade">
                                      <p:cBhvr>
                                        <p:cTn id="21" dur="1000"/>
                                        <p:tgtEl>
                                          <p:spTgt spid="292"/>
                                        </p:tgtEl>
                                      </p:cBhvr>
                                    </p:animEffect>
                                    <p:anim calcmode="lin" valueType="num">
                                      <p:cBhvr>
                                        <p:cTn id="22" dur="1000" fill="hold"/>
                                        <p:tgtEl>
                                          <p:spTgt spid="292"/>
                                        </p:tgtEl>
                                        <p:attrNameLst>
                                          <p:attrName>ppt_x</p:attrName>
                                        </p:attrNameLst>
                                      </p:cBhvr>
                                      <p:tavLst>
                                        <p:tav tm="0">
                                          <p:val>
                                            <p:strVal val="#ppt_x"/>
                                          </p:val>
                                        </p:tav>
                                        <p:tav tm="100000">
                                          <p:val>
                                            <p:strVal val="#ppt_x"/>
                                          </p:val>
                                        </p:tav>
                                      </p:tavLst>
                                    </p:anim>
                                    <p:anim calcmode="lin" valueType="num">
                                      <p:cBhvr>
                                        <p:cTn id="23" dur="1000" fill="hold"/>
                                        <p:tgtEl>
                                          <p:spTgt spid="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93" grpId="0" animBg="1"/>
      <p:bldP spid="2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5"/>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87" name="Google Shape;287;p35"/>
          <p:cNvGrpSpPr/>
          <p:nvPr/>
        </p:nvGrpSpPr>
        <p:grpSpPr>
          <a:xfrm>
            <a:off x="2105969" y="436599"/>
            <a:ext cx="4369258" cy="565073"/>
            <a:chOff x="416739" y="144732"/>
            <a:chExt cx="5946662" cy="565073"/>
          </a:xfrm>
        </p:grpSpPr>
        <p:sp>
          <p:nvSpPr>
            <p:cNvPr id="288" name="Google Shape;288;p35"/>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6111 TEŞVİĞİ (4447 GEÇİCİ 10. MADDE)</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89" name="Google Shape;289;p35"/>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90" name="Google Shape;290;p35"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11" name="Tablo 10"/>
          <p:cNvGraphicFramePr>
            <a:graphicFrameLocks noGrp="1"/>
          </p:cNvGraphicFramePr>
          <p:nvPr>
            <p:extLst>
              <p:ext uri="{D42A27DB-BD31-4B8C-83A1-F6EECF244321}">
                <p14:modId xmlns:p14="http://schemas.microsoft.com/office/powerpoint/2010/main" val="370152930"/>
              </p:ext>
            </p:extLst>
          </p:nvPr>
        </p:nvGraphicFramePr>
        <p:xfrm>
          <a:off x="370086" y="1528772"/>
          <a:ext cx="6105143" cy="1657560"/>
        </p:xfrm>
        <a:graphic>
          <a:graphicData uri="http://schemas.openxmlformats.org/drawingml/2006/table">
            <a:tbl>
              <a:tblPr firstRow="1" firstCol="1" bandRow="1">
                <a:tableStyleId>{30075F4A-CEAF-433A-AD8E-FC29F240EA12}</a:tableStyleId>
              </a:tblPr>
              <a:tblGrid>
                <a:gridCol w="1847167">
                  <a:extLst>
                    <a:ext uri="{9D8B030D-6E8A-4147-A177-3AD203B41FA5}">
                      <a16:colId xmlns:a16="http://schemas.microsoft.com/office/drawing/2014/main" val="2929074066"/>
                    </a:ext>
                  </a:extLst>
                </a:gridCol>
                <a:gridCol w="2128988">
                  <a:extLst>
                    <a:ext uri="{9D8B030D-6E8A-4147-A177-3AD203B41FA5}">
                      <a16:colId xmlns:a16="http://schemas.microsoft.com/office/drawing/2014/main" val="3411492045"/>
                    </a:ext>
                  </a:extLst>
                </a:gridCol>
                <a:gridCol w="2128988">
                  <a:extLst>
                    <a:ext uri="{9D8B030D-6E8A-4147-A177-3AD203B41FA5}">
                      <a16:colId xmlns:a16="http://schemas.microsoft.com/office/drawing/2014/main" val="365655316"/>
                    </a:ext>
                  </a:extLst>
                </a:gridCol>
              </a:tblGrid>
              <a:tr h="328163">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37625">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562708">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(%34,5)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%20,5)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 </a:t>
                      </a:r>
                      <a:r>
                        <a:rPr lang="tr-TR" sz="1000" dirty="0" smtClean="0">
                          <a:solidFill>
                            <a:schemeClr val="bg1"/>
                          </a:solidFill>
                          <a:effectLst/>
                          <a:latin typeface="Times New Roman" panose="02020603050405020304" pitchFamily="18" charset="0"/>
                          <a:cs typeface="Times New Roman" panose="02020603050405020304" pitchFamily="18" charset="0"/>
                        </a:rPr>
                        <a:t>14) </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429064">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2" name="Dikdörtgen 1"/>
          <p:cNvSpPr/>
          <p:nvPr/>
        </p:nvSpPr>
        <p:spPr>
          <a:xfrm>
            <a:off x="856252" y="2785320"/>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Dikdörtgen 2"/>
          <p:cNvSpPr/>
          <p:nvPr/>
        </p:nvSpPr>
        <p:spPr>
          <a:xfrm>
            <a:off x="3064225" y="2785320"/>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524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5047177" y="2785320"/>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358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886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2155182" y="-130532"/>
            <a:ext cx="5536741" cy="843625"/>
          </a:xfrm>
        </p:spPr>
        <p:txBody>
          <a:bodyPr/>
          <a:lstStyle/>
          <a:p>
            <a:pPr algn="ctr" eaLnBrk="1" hangingPunct="1"/>
            <a:r>
              <a:rPr lang="tr-TR" altLang="tr-TR" sz="1827" b="1">
                <a:latin typeface="Arial" panose="020B0604020202020204" pitchFamily="34" charset="0"/>
                <a:cs typeface="Arial" panose="020B0604020202020204" pitchFamily="34" charset="0"/>
              </a:rPr>
              <a:t>TEŞVİKTEN YARARLANMA SÜRESİ</a:t>
            </a:r>
          </a:p>
        </p:txBody>
      </p:sp>
      <p:sp>
        <p:nvSpPr>
          <p:cNvPr id="126979" name="Dikdörtgen 1"/>
          <p:cNvSpPr>
            <a:spLocks noChangeArrowheads="1"/>
          </p:cNvSpPr>
          <p:nvPr/>
        </p:nvSpPr>
        <p:spPr bwMode="auto">
          <a:xfrm>
            <a:off x="441343" y="2362104"/>
            <a:ext cx="6522984" cy="7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96133" fontAlgn="base">
              <a:spcBef>
                <a:spcPts val="457"/>
              </a:spcBef>
              <a:spcAft>
                <a:spcPts val="457"/>
              </a:spcAft>
              <a:buClr>
                <a:srgbClr val="00003E"/>
              </a:buClr>
            </a:pPr>
            <a:endParaRPr lang="tr-TR" altLang="tr-TR" sz="1675" b="1" kern="1200">
              <a:solidFill>
                <a:srgbClr val="035B8D"/>
              </a:solidFill>
              <a:ea typeface="+mn-ea"/>
            </a:endParaRPr>
          </a:p>
          <a:p>
            <a:pPr algn="ctr" defTabSz="696133" fontAlgn="base">
              <a:lnSpc>
                <a:spcPct val="85000"/>
              </a:lnSpc>
              <a:spcBef>
                <a:spcPct val="0"/>
              </a:spcBef>
              <a:spcAft>
                <a:spcPct val="0"/>
              </a:spcAft>
              <a:buClrTx/>
            </a:pPr>
            <a:endParaRPr lang="tr-TR" altLang="tr-TR" sz="1370" b="1" kern="1200">
              <a:solidFill>
                <a:srgbClr val="000066"/>
              </a:solidFill>
              <a:latin typeface="Arial" panose="020B0604020202020204" pitchFamily="34" charset="0"/>
              <a:ea typeface="+mn-ea"/>
            </a:endParaRPr>
          </a:p>
          <a:p>
            <a:pPr algn="ctr" defTabSz="696133" fontAlgn="base">
              <a:lnSpc>
                <a:spcPct val="85000"/>
              </a:lnSpc>
              <a:spcBef>
                <a:spcPct val="0"/>
              </a:spcBef>
              <a:spcAft>
                <a:spcPct val="0"/>
              </a:spcAft>
              <a:buClrTx/>
            </a:pPr>
            <a:endParaRPr lang="tr-TR" altLang="tr-TR" sz="1370" b="1" kern="1200">
              <a:solidFill>
                <a:srgbClr val="000066"/>
              </a:solidFill>
              <a:latin typeface="Arial" panose="020B0604020202020204" pitchFamily="34" charset="0"/>
              <a:ea typeface="+mn-ea"/>
            </a:endParaRPr>
          </a:p>
        </p:txBody>
      </p:sp>
      <p:graphicFrame>
        <p:nvGraphicFramePr>
          <p:cNvPr id="3" name="Tablo 2"/>
          <p:cNvGraphicFramePr>
            <a:graphicFrameLocks noGrp="1"/>
          </p:cNvGraphicFramePr>
          <p:nvPr/>
        </p:nvGraphicFramePr>
        <p:xfrm>
          <a:off x="441343" y="708258"/>
          <a:ext cx="6522985" cy="2192455"/>
        </p:xfrm>
        <a:graphic>
          <a:graphicData uri="http://schemas.openxmlformats.org/drawingml/2006/table">
            <a:tbl>
              <a:tblPr/>
              <a:tblGrid>
                <a:gridCol w="3799100">
                  <a:extLst>
                    <a:ext uri="{9D8B030D-6E8A-4147-A177-3AD203B41FA5}">
                      <a16:colId xmlns:a16="http://schemas.microsoft.com/office/drawing/2014/main" val="20000"/>
                    </a:ext>
                  </a:extLst>
                </a:gridCol>
                <a:gridCol w="1505304">
                  <a:extLst>
                    <a:ext uri="{9D8B030D-6E8A-4147-A177-3AD203B41FA5}">
                      <a16:colId xmlns:a16="http://schemas.microsoft.com/office/drawing/2014/main" val="20001"/>
                    </a:ext>
                  </a:extLst>
                </a:gridCol>
                <a:gridCol w="1218581">
                  <a:extLst>
                    <a:ext uri="{9D8B030D-6E8A-4147-A177-3AD203B41FA5}">
                      <a16:colId xmlns:a16="http://schemas.microsoft.com/office/drawing/2014/main" val="20002"/>
                    </a:ext>
                  </a:extLst>
                </a:gridCol>
              </a:tblGrid>
              <a:tr h="416579">
                <a:tc gridSpan="3">
                  <a:txBody>
                    <a:bodyPr/>
                    <a:lstStyle/>
                    <a:p>
                      <a:pPr algn="ctr" fontAlgn="b"/>
                      <a:r>
                        <a:rPr lang="tr-TR" sz="1500" b="1" i="0" u="none" strike="noStrike" dirty="0" smtClean="0">
                          <a:solidFill>
                            <a:srgbClr val="000000"/>
                          </a:solidFill>
                          <a:effectLst/>
                          <a:latin typeface="Calibri"/>
                        </a:rPr>
                        <a:t>18-29 Yaş Arası Erkekler ile 18 Yaşından Büyük Kadınlar</a:t>
                      </a:r>
                      <a:endParaRPr lang="tr-TR" sz="1500" b="1" i="0" u="none" strike="noStrike" dirty="0">
                        <a:solidFill>
                          <a:srgbClr val="000000"/>
                        </a:solidFill>
                        <a:effectLst/>
                        <a:latin typeface="Calibri"/>
                      </a:endParaRP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1353">
                <a:tc>
                  <a:txBody>
                    <a:bodyPr/>
                    <a:lstStyle/>
                    <a:p>
                      <a:pPr algn="l" fontAlgn="b"/>
                      <a:r>
                        <a:rPr lang="tr-TR" sz="1500" b="0" i="0" u="none" strike="noStrike" dirty="0">
                          <a:solidFill>
                            <a:srgbClr val="000000"/>
                          </a:solidFill>
                          <a:effectLst/>
                          <a:latin typeface="Calibri"/>
                        </a:rPr>
                        <a:t> </a:t>
                      </a:r>
                      <a:r>
                        <a:rPr lang="tr-TR" sz="1500" b="1" i="0" u="none" strike="noStrike" dirty="0" smtClean="0">
                          <a:solidFill>
                            <a:srgbClr val="FF0000"/>
                          </a:solidFill>
                          <a:effectLst/>
                          <a:latin typeface="Calibri"/>
                        </a:rPr>
                        <a:t>*</a:t>
                      </a:r>
                      <a:r>
                        <a:rPr lang="tr-TR" sz="1400" b="1" i="0" u="none" strike="noStrike" dirty="0" smtClean="0">
                          <a:solidFill>
                            <a:srgbClr val="FF0000"/>
                          </a:solidFill>
                          <a:effectLst/>
                          <a:latin typeface="Calibri"/>
                        </a:rPr>
                        <a:t>Belgede</a:t>
                      </a:r>
                      <a:r>
                        <a:rPr lang="tr-TR" sz="1400" b="1" i="0" u="none" strike="noStrike" baseline="0" dirty="0" smtClean="0">
                          <a:solidFill>
                            <a:srgbClr val="FF0000"/>
                          </a:solidFill>
                          <a:effectLst/>
                          <a:latin typeface="Calibri"/>
                        </a:rPr>
                        <a:t> belirtilen meslekte çalışmak kaydıyla</a:t>
                      </a:r>
                      <a:endParaRPr lang="tr-TR" sz="1400" b="1" i="0" u="none" strike="noStrike" dirty="0">
                        <a:solidFill>
                          <a:srgbClr val="FF0000"/>
                        </a:solidFill>
                        <a:effectLst/>
                        <a:latin typeface="Calibri"/>
                      </a:endParaRP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marL="0" algn="ctr" defTabSz="914400" rtl="0" eaLnBrk="1" fontAlgn="b" latinLnBrk="0" hangingPunct="1"/>
                      <a:r>
                        <a:rPr lang="tr-TR" sz="1400" b="1" i="0" u="none" strike="noStrike" kern="1200" dirty="0">
                          <a:solidFill>
                            <a:srgbClr val="000000"/>
                          </a:solidFill>
                          <a:effectLst/>
                          <a:latin typeface="Calibri"/>
                          <a:ea typeface="+mn-ea"/>
                          <a:cs typeface="+mn-cs"/>
                        </a:rPr>
                        <a:t>İŞ-</a:t>
                      </a:r>
                      <a:r>
                        <a:rPr lang="tr-TR" sz="1400" b="1" i="0" u="none" strike="noStrike" kern="1200" dirty="0" err="1">
                          <a:solidFill>
                            <a:srgbClr val="000000"/>
                          </a:solidFill>
                          <a:effectLst/>
                          <a:latin typeface="Calibri"/>
                          <a:ea typeface="+mn-ea"/>
                          <a:cs typeface="+mn-cs"/>
                        </a:rPr>
                        <a:t>KUR'a</a:t>
                      </a:r>
                      <a:r>
                        <a:rPr lang="tr-TR" sz="1400" b="1" i="0" u="none" strike="noStrike" kern="1200" dirty="0">
                          <a:solidFill>
                            <a:srgbClr val="000000"/>
                          </a:solidFill>
                          <a:effectLst/>
                          <a:latin typeface="Calibri"/>
                          <a:ea typeface="+mn-ea"/>
                          <a:cs typeface="+mn-cs"/>
                        </a:rPr>
                        <a:t> kayıtlı değilse</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marL="0" algn="ctr" defTabSz="914400" rtl="0" eaLnBrk="1" fontAlgn="b" latinLnBrk="0" hangingPunct="1"/>
                      <a:r>
                        <a:rPr lang="tr-TR" sz="1400" b="1" i="0" u="none" strike="noStrike" kern="1200" dirty="0">
                          <a:solidFill>
                            <a:srgbClr val="000000"/>
                          </a:solidFill>
                          <a:effectLst/>
                          <a:latin typeface="Calibri"/>
                          <a:ea typeface="+mn-ea"/>
                          <a:cs typeface="+mn-cs"/>
                        </a:rPr>
                        <a:t>İŞ-</a:t>
                      </a:r>
                      <a:r>
                        <a:rPr lang="tr-TR" sz="1400" b="1" i="0" u="none" strike="noStrike" kern="1200" dirty="0" err="1">
                          <a:solidFill>
                            <a:srgbClr val="000000"/>
                          </a:solidFill>
                          <a:effectLst/>
                          <a:latin typeface="Calibri"/>
                          <a:ea typeface="+mn-ea"/>
                          <a:cs typeface="+mn-cs"/>
                        </a:rPr>
                        <a:t>KUR'a</a:t>
                      </a:r>
                      <a:r>
                        <a:rPr lang="tr-TR" sz="1400" b="1" i="0" u="none" strike="noStrike" kern="1200" dirty="0">
                          <a:solidFill>
                            <a:srgbClr val="000000"/>
                          </a:solidFill>
                          <a:effectLst/>
                          <a:latin typeface="Calibri"/>
                          <a:ea typeface="+mn-ea"/>
                          <a:cs typeface="+mn-cs"/>
                        </a:rPr>
                        <a:t> kayıtlı ise</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416579">
                <a:tc>
                  <a:txBody>
                    <a:bodyPr/>
                    <a:lstStyle/>
                    <a:p>
                      <a:pPr algn="l" fontAlgn="b"/>
                      <a:r>
                        <a:rPr lang="tr-TR" sz="1500" b="0" i="0" u="none" strike="noStrike" dirty="0">
                          <a:solidFill>
                            <a:srgbClr val="000000"/>
                          </a:solidFill>
                          <a:effectLst/>
                          <a:latin typeface="Calibri"/>
                        </a:rPr>
                        <a:t>Mesleki yeterlik belgesine sahip </a:t>
                      </a:r>
                      <a:r>
                        <a:rPr lang="tr-TR" sz="1500" b="0" i="0" u="none" strike="noStrike" dirty="0" smtClean="0">
                          <a:solidFill>
                            <a:srgbClr val="000000"/>
                          </a:solidFill>
                          <a:effectLst/>
                          <a:latin typeface="Calibri"/>
                        </a:rPr>
                        <a:t>olanlar</a:t>
                      </a:r>
                      <a:r>
                        <a:rPr lang="tr-TR" sz="1500" b="1" i="0" u="none" strike="noStrike" dirty="0" smtClean="0">
                          <a:solidFill>
                            <a:srgbClr val="FF0000"/>
                          </a:solidFill>
                          <a:effectLst/>
                          <a:latin typeface="Calibri"/>
                        </a:rPr>
                        <a:t>*</a:t>
                      </a:r>
                      <a:endParaRPr lang="tr-TR" sz="1500" b="1" i="0" u="none" strike="noStrike" dirty="0">
                        <a:solidFill>
                          <a:srgbClr val="FF0000"/>
                        </a:solidFill>
                        <a:effectLst/>
                        <a:latin typeface="Calibri"/>
                      </a:endParaRP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500" b="0" i="0" u="none" strike="noStrike">
                          <a:solidFill>
                            <a:srgbClr val="000000"/>
                          </a:solidFill>
                          <a:effectLst/>
                          <a:latin typeface="Calibri"/>
                        </a:rPr>
                        <a:t>48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500" b="0" i="0" u="none" strike="noStrike" dirty="0">
                          <a:solidFill>
                            <a:srgbClr val="000000"/>
                          </a:solidFill>
                          <a:effectLst/>
                          <a:latin typeface="Calibri"/>
                        </a:rPr>
                        <a:t>+ 6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471365">
                <a:tc>
                  <a:txBody>
                    <a:bodyPr/>
                    <a:lstStyle/>
                    <a:p>
                      <a:pPr algn="l" fontAlgn="b"/>
                      <a:r>
                        <a:rPr lang="tr-TR" sz="1500" b="0" i="0" u="none" strike="noStrike" dirty="0">
                          <a:solidFill>
                            <a:srgbClr val="000000"/>
                          </a:solidFill>
                          <a:effectLst/>
                          <a:latin typeface="Calibri"/>
                        </a:rPr>
                        <a:t>Teknik okul mezun olanlar veya İş-Kur kurslarını </a:t>
                      </a:r>
                      <a:r>
                        <a:rPr lang="tr-TR" sz="1500" b="0" i="0" u="none" strike="noStrike" dirty="0" smtClean="0">
                          <a:solidFill>
                            <a:srgbClr val="000000"/>
                          </a:solidFill>
                          <a:effectLst/>
                          <a:latin typeface="Calibri"/>
                        </a:rPr>
                        <a:t>bitirenler</a:t>
                      </a:r>
                      <a:r>
                        <a:rPr lang="tr-TR" sz="1500" b="1" i="0" u="none" strike="noStrike" dirty="0" smtClean="0">
                          <a:solidFill>
                            <a:srgbClr val="FF0000"/>
                          </a:solidFill>
                          <a:effectLst/>
                          <a:latin typeface="Calibri"/>
                        </a:rPr>
                        <a:t>*</a:t>
                      </a:r>
                      <a:endParaRPr lang="tr-TR" sz="1500" b="1" i="0" u="none" strike="noStrike" dirty="0">
                        <a:solidFill>
                          <a:srgbClr val="FF0000"/>
                        </a:solidFill>
                        <a:effectLst/>
                        <a:latin typeface="Calibri"/>
                      </a:endParaRP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500" b="0" i="0" u="none" strike="noStrike" dirty="0">
                          <a:solidFill>
                            <a:srgbClr val="000000"/>
                          </a:solidFill>
                          <a:effectLst/>
                          <a:latin typeface="Calibri"/>
                        </a:rPr>
                        <a:t>36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500" b="0" i="0" u="none" strike="noStrike" dirty="0">
                          <a:solidFill>
                            <a:srgbClr val="000000"/>
                          </a:solidFill>
                          <a:effectLst/>
                          <a:latin typeface="Calibri"/>
                        </a:rPr>
                        <a:t>+ 6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3"/>
                  </a:ext>
                </a:extLst>
              </a:tr>
              <a:tr h="416579">
                <a:tc>
                  <a:txBody>
                    <a:bodyPr/>
                    <a:lstStyle/>
                    <a:p>
                      <a:pPr algn="l" fontAlgn="b"/>
                      <a:r>
                        <a:rPr lang="tr-TR" sz="1500" b="0" i="0" u="none" strike="noStrike" dirty="0">
                          <a:solidFill>
                            <a:srgbClr val="000000"/>
                          </a:solidFill>
                          <a:effectLst/>
                          <a:latin typeface="Calibri"/>
                        </a:rPr>
                        <a:t>Yukarıda belirtilen niteliklere sahip olmayanlar </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500" b="0" i="0" u="none" strike="noStrike" dirty="0">
                          <a:solidFill>
                            <a:srgbClr val="000000"/>
                          </a:solidFill>
                          <a:effectLst/>
                          <a:latin typeface="Calibri"/>
                        </a:rPr>
                        <a:t>24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500" b="0" i="0" u="none" strike="noStrike" dirty="0">
                          <a:solidFill>
                            <a:srgbClr val="000000"/>
                          </a:solidFill>
                          <a:effectLst/>
                          <a:latin typeface="Calibri"/>
                        </a:rPr>
                        <a:t>+ 6 ay</a:t>
                      </a:r>
                    </a:p>
                  </a:txBody>
                  <a:tcPr marL="7252" marR="7252"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4"/>
                  </a:ext>
                </a:extLst>
              </a:tr>
            </a:tbl>
          </a:graphicData>
        </a:graphic>
      </p:graphicFrame>
      <p:graphicFrame>
        <p:nvGraphicFramePr>
          <p:cNvPr id="4" name="Tablo 3"/>
          <p:cNvGraphicFramePr>
            <a:graphicFrameLocks noGrp="1"/>
          </p:cNvGraphicFramePr>
          <p:nvPr/>
        </p:nvGraphicFramePr>
        <p:xfrm>
          <a:off x="441343" y="3066299"/>
          <a:ext cx="6522984" cy="1820755"/>
        </p:xfrm>
        <a:graphic>
          <a:graphicData uri="http://schemas.openxmlformats.org/drawingml/2006/table">
            <a:tbl>
              <a:tblPr/>
              <a:tblGrid>
                <a:gridCol w="3799100">
                  <a:extLst>
                    <a:ext uri="{9D8B030D-6E8A-4147-A177-3AD203B41FA5}">
                      <a16:colId xmlns:a16="http://schemas.microsoft.com/office/drawing/2014/main" val="20000"/>
                    </a:ext>
                  </a:extLst>
                </a:gridCol>
                <a:gridCol w="1505304">
                  <a:extLst>
                    <a:ext uri="{9D8B030D-6E8A-4147-A177-3AD203B41FA5}">
                      <a16:colId xmlns:a16="http://schemas.microsoft.com/office/drawing/2014/main" val="20001"/>
                    </a:ext>
                  </a:extLst>
                </a:gridCol>
                <a:gridCol w="1218580">
                  <a:extLst>
                    <a:ext uri="{9D8B030D-6E8A-4147-A177-3AD203B41FA5}">
                      <a16:colId xmlns:a16="http://schemas.microsoft.com/office/drawing/2014/main" val="20002"/>
                    </a:ext>
                  </a:extLst>
                </a:gridCol>
              </a:tblGrid>
              <a:tr h="346696">
                <a:tc gridSpan="3">
                  <a:txBody>
                    <a:bodyPr/>
                    <a:lstStyle/>
                    <a:p>
                      <a:pPr algn="ctr" fontAlgn="b"/>
                      <a:r>
                        <a:rPr lang="tr-TR" sz="1400" b="1" i="0" u="none" strike="noStrike" dirty="0">
                          <a:solidFill>
                            <a:srgbClr val="000000"/>
                          </a:solidFill>
                          <a:effectLst/>
                          <a:latin typeface="Calibri"/>
                        </a:rPr>
                        <a:t>29 </a:t>
                      </a:r>
                      <a:r>
                        <a:rPr lang="tr-TR" sz="1400" b="1" i="0" u="none" strike="noStrike" dirty="0" smtClean="0">
                          <a:solidFill>
                            <a:srgbClr val="000000"/>
                          </a:solidFill>
                          <a:effectLst/>
                          <a:latin typeface="Calibri"/>
                        </a:rPr>
                        <a:t>Yaşından Büyük Erkeklerden</a:t>
                      </a:r>
                      <a:endParaRPr lang="tr-TR" sz="1400" b="1" i="0" u="none" strike="noStrike" dirty="0">
                        <a:solidFill>
                          <a:srgbClr val="000000"/>
                        </a:solidFill>
                        <a:effectLst/>
                        <a:latin typeface="Calibri"/>
                      </a:endParaRP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49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a:rPr>
                        <a:t> </a:t>
                      </a:r>
                      <a:r>
                        <a:rPr lang="tr-TR" sz="1500" b="1" i="0" u="none" strike="noStrike" dirty="0" smtClean="0">
                          <a:solidFill>
                            <a:srgbClr val="FF0000"/>
                          </a:solidFill>
                          <a:effectLst/>
                          <a:latin typeface="Calibri"/>
                        </a:rPr>
                        <a:t>*</a:t>
                      </a:r>
                      <a:r>
                        <a:rPr lang="tr-TR" sz="1400" b="1" i="0" u="none" strike="noStrike" dirty="0" smtClean="0">
                          <a:solidFill>
                            <a:srgbClr val="FF0000"/>
                          </a:solidFill>
                          <a:effectLst/>
                          <a:latin typeface="Calibri"/>
                        </a:rPr>
                        <a:t>Belgede</a:t>
                      </a:r>
                      <a:r>
                        <a:rPr lang="tr-TR" sz="1400" b="1" i="0" u="none" strike="noStrike" baseline="0" dirty="0" smtClean="0">
                          <a:solidFill>
                            <a:srgbClr val="FF0000"/>
                          </a:solidFill>
                          <a:effectLst/>
                          <a:latin typeface="Calibri"/>
                        </a:rPr>
                        <a:t> belirtilen meslekte çalışmak kaydıyla</a:t>
                      </a:r>
                      <a:endParaRPr lang="tr-TR" sz="1400" b="1" i="0" u="none" strike="noStrike" dirty="0" smtClean="0">
                        <a:solidFill>
                          <a:srgbClr val="FF0000"/>
                        </a:solidFill>
                        <a:effectLst/>
                        <a:latin typeface="Calibri"/>
                      </a:endParaRP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400" b="1" i="0" u="none" strike="noStrike" dirty="0">
                          <a:solidFill>
                            <a:srgbClr val="000000"/>
                          </a:solidFill>
                          <a:effectLst/>
                          <a:latin typeface="Calibri"/>
                        </a:rPr>
                        <a:t>İŞ-</a:t>
                      </a:r>
                      <a:r>
                        <a:rPr lang="tr-TR" sz="1400" b="1" i="0" u="none" strike="noStrike" dirty="0" err="1">
                          <a:solidFill>
                            <a:srgbClr val="000000"/>
                          </a:solidFill>
                          <a:effectLst/>
                          <a:latin typeface="Calibri"/>
                        </a:rPr>
                        <a:t>KUR'a</a:t>
                      </a:r>
                      <a:r>
                        <a:rPr lang="tr-TR" sz="1400" b="1" i="0" u="none" strike="noStrike" dirty="0">
                          <a:solidFill>
                            <a:srgbClr val="000000"/>
                          </a:solidFill>
                          <a:effectLst/>
                          <a:latin typeface="Calibri"/>
                        </a:rPr>
                        <a:t> kayıtlı değilse</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400" b="1" i="0" u="none" strike="noStrike" dirty="0">
                          <a:solidFill>
                            <a:srgbClr val="000000"/>
                          </a:solidFill>
                          <a:effectLst/>
                          <a:latin typeface="Calibri"/>
                        </a:rPr>
                        <a:t>İŞ-</a:t>
                      </a:r>
                      <a:r>
                        <a:rPr lang="tr-TR" sz="1400" b="1" i="0" u="none" strike="noStrike" dirty="0" err="1">
                          <a:solidFill>
                            <a:srgbClr val="000000"/>
                          </a:solidFill>
                          <a:effectLst/>
                          <a:latin typeface="Calibri"/>
                        </a:rPr>
                        <a:t>KUR'a</a:t>
                      </a:r>
                      <a:r>
                        <a:rPr lang="tr-TR" sz="1400" b="1" i="0" u="none" strike="noStrike" dirty="0">
                          <a:solidFill>
                            <a:srgbClr val="000000"/>
                          </a:solidFill>
                          <a:effectLst/>
                          <a:latin typeface="Calibri"/>
                        </a:rPr>
                        <a:t> kayıtlı ise</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693394">
                <a:tc>
                  <a:txBody>
                    <a:bodyPr/>
                    <a:lstStyle/>
                    <a:p>
                      <a:pPr algn="l" fontAlgn="b"/>
                      <a:r>
                        <a:rPr lang="tr-TR" sz="1400" b="0" i="0" u="none" strike="noStrike" dirty="0">
                          <a:solidFill>
                            <a:srgbClr val="000000"/>
                          </a:solidFill>
                          <a:effectLst/>
                          <a:latin typeface="Calibri"/>
                        </a:rPr>
                        <a:t>Mesleki yeterlik belgesi alanlar veya teknik okul ya da</a:t>
                      </a:r>
                      <a:br>
                        <a:rPr lang="tr-TR" sz="1400" b="0" i="0" u="none" strike="noStrike" dirty="0">
                          <a:solidFill>
                            <a:srgbClr val="000000"/>
                          </a:solidFill>
                          <a:effectLst/>
                          <a:latin typeface="Calibri"/>
                        </a:rPr>
                      </a:br>
                      <a:r>
                        <a:rPr lang="tr-TR" sz="1400" b="0" i="0" u="none" strike="noStrike" dirty="0">
                          <a:solidFill>
                            <a:srgbClr val="000000"/>
                          </a:solidFill>
                          <a:effectLst/>
                          <a:latin typeface="Calibri"/>
                        </a:rPr>
                        <a:t>İş-Kur kursunu </a:t>
                      </a:r>
                      <a:r>
                        <a:rPr lang="tr-TR" sz="1400" b="0" i="0" u="none" strike="noStrike" dirty="0" smtClean="0">
                          <a:solidFill>
                            <a:srgbClr val="000000"/>
                          </a:solidFill>
                          <a:effectLst/>
                          <a:latin typeface="Calibri"/>
                        </a:rPr>
                        <a:t>bitirenler</a:t>
                      </a:r>
                      <a:r>
                        <a:rPr lang="tr-TR" sz="1400" b="1" i="0" u="none" strike="noStrike" dirty="0" smtClean="0">
                          <a:solidFill>
                            <a:srgbClr val="FF0000"/>
                          </a:solidFill>
                          <a:effectLst/>
                          <a:latin typeface="Calibri"/>
                        </a:rPr>
                        <a:t>*</a:t>
                      </a:r>
                      <a:endParaRPr lang="tr-TR" sz="1400" b="0" i="0" u="none" strike="noStrike" dirty="0">
                        <a:solidFill>
                          <a:srgbClr val="000000"/>
                        </a:solidFill>
                        <a:effectLst/>
                        <a:latin typeface="Calibri"/>
                      </a:endParaRP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400" b="0" i="0" u="none" strike="noStrike">
                          <a:solidFill>
                            <a:srgbClr val="000000"/>
                          </a:solidFill>
                          <a:effectLst/>
                          <a:latin typeface="Calibri"/>
                        </a:rPr>
                        <a:t>24 ay</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400" b="0" i="0" u="none" strike="noStrike">
                          <a:solidFill>
                            <a:srgbClr val="000000"/>
                          </a:solidFill>
                          <a:effectLst/>
                          <a:latin typeface="Calibri"/>
                        </a:rPr>
                        <a:t>+ 6 ay</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346696">
                <a:tc>
                  <a:txBody>
                    <a:bodyPr/>
                    <a:lstStyle/>
                    <a:p>
                      <a:pPr algn="l" fontAlgn="b"/>
                      <a:r>
                        <a:rPr lang="tr-TR" sz="1400" b="0" i="0" u="none" strike="noStrike">
                          <a:solidFill>
                            <a:srgbClr val="000000"/>
                          </a:solidFill>
                          <a:effectLst/>
                          <a:latin typeface="Calibri"/>
                        </a:rPr>
                        <a:t>Yukarıda belirtilen niteliklere sahip olmayanlar </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tr-TR" sz="1400" b="0" i="0" u="none" strike="noStrike">
                          <a:solidFill>
                            <a:srgbClr val="000000"/>
                          </a:solidFill>
                          <a:effectLst/>
                          <a:latin typeface="Calibri"/>
                        </a:rPr>
                        <a:t>0</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tr-TR" sz="1400" b="0" i="0" u="none" strike="noStrike" dirty="0">
                          <a:solidFill>
                            <a:srgbClr val="000000"/>
                          </a:solidFill>
                          <a:effectLst/>
                          <a:latin typeface="Calibri"/>
                        </a:rPr>
                        <a:t>+ 6 ay</a:t>
                      </a:r>
                    </a:p>
                  </a:txBody>
                  <a:tcPr marL="7252" marR="7252" marT="7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16440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1929653" y="336176"/>
            <a:ext cx="4800600" cy="774603"/>
            <a:chOff x="416739" y="44309"/>
            <a:chExt cx="5946662" cy="774603"/>
          </a:xfrm>
        </p:grpSpPr>
        <p:sp>
          <p:nvSpPr>
            <p:cNvPr id="301" name="Google Shape;301;p36"/>
            <p:cNvSpPr/>
            <p:nvPr/>
          </p:nvSpPr>
          <p:spPr>
            <a:xfrm>
              <a:off x="416739" y="44309"/>
              <a:ext cx="5946662" cy="77460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AİLE VE SOSYAL POLİTİKALAR BAKANLIĞININ SOSYAL HİZMET MODELLERİNDEN YARARLANAN REŞİT OLAN ÇOCUKLARLA İLGİLİ TEŞVİK</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306" name="Google Shape;306;p36"/>
          <p:cNvSpPr txBox="1"/>
          <p:nvPr/>
        </p:nvSpPr>
        <p:spPr>
          <a:xfrm>
            <a:off x="347346" y="1229110"/>
            <a:ext cx="6169978" cy="470531"/>
          </a:xfrm>
          <a:prstGeom prst="rect">
            <a:avLst/>
          </a:prstGeom>
          <a:solidFill>
            <a:srgbClr val="C00000"/>
          </a:solidFill>
          <a:ln>
            <a:noFill/>
          </a:ln>
        </p:spPr>
        <p:txBody>
          <a:bodyPr spcFirstLastPara="1" wrap="square" lIns="91425" tIns="45700" rIns="91425" bIns="45700" anchor="t" anchorCtr="0">
            <a:noAutofit/>
          </a:bodyPr>
          <a:lstStyle/>
          <a:p>
            <a:pPr lvl="0" algn="just"/>
            <a:r>
              <a:rPr lang="tr-TR" sz="1200" b="1" dirty="0">
                <a:solidFill>
                  <a:schemeClr val="bg1"/>
                </a:solidFill>
                <a:latin typeface="Times New Roman" pitchFamily="18" charset="0"/>
                <a:cs typeface="Times New Roman" pitchFamily="18" charset="0"/>
              </a:rPr>
              <a:t>Prime esas kazanç alt sınır üzerinden hesaplanan sigorta primi ve işsizlik sigortası priminin sigortalı ve işveren hissesinin tamamı Hazine tarafından karşılanacaktır.</a:t>
            </a:r>
            <a:endParaRPr sz="1200" b="1" dirty="0">
              <a:solidFill>
                <a:schemeClr val="bg1"/>
              </a:solidFill>
              <a:latin typeface="Times New Roman"/>
              <a:ea typeface="Times New Roman"/>
              <a:cs typeface="Times New Roman"/>
              <a:sym typeface="Times New Roman"/>
            </a:endParaRPr>
          </a:p>
        </p:txBody>
      </p:sp>
      <p:graphicFrame>
        <p:nvGraphicFramePr>
          <p:cNvPr id="3" name="Tablo 2"/>
          <p:cNvGraphicFramePr>
            <a:graphicFrameLocks noGrp="1"/>
          </p:cNvGraphicFramePr>
          <p:nvPr>
            <p:extLst>
              <p:ext uri="{D42A27DB-BD31-4B8C-83A1-F6EECF244321}">
                <p14:modId xmlns:p14="http://schemas.microsoft.com/office/powerpoint/2010/main" val="99538580"/>
              </p:ext>
            </p:extLst>
          </p:nvPr>
        </p:nvGraphicFramePr>
        <p:xfrm>
          <a:off x="347346" y="1861133"/>
          <a:ext cx="6268605" cy="1212596"/>
        </p:xfrm>
        <a:graphic>
          <a:graphicData uri="http://schemas.openxmlformats.org/drawingml/2006/table">
            <a:tbl>
              <a:tblPr firstRow="1" firstCol="1" bandRow="1">
                <a:tableStyleId>{30075F4A-CEAF-433A-AD8E-FC29F240EA12}</a:tableStyleId>
              </a:tblPr>
              <a:tblGrid>
                <a:gridCol w="6268605">
                  <a:extLst>
                    <a:ext uri="{9D8B030D-6E8A-4147-A177-3AD203B41FA5}">
                      <a16:colId xmlns:a16="http://schemas.microsoft.com/office/drawing/2014/main" val="2314858938"/>
                    </a:ext>
                  </a:extLst>
                </a:gridCol>
              </a:tblGrid>
              <a:tr h="185420">
                <a:tc>
                  <a:txBody>
                    <a:bodyPr/>
                    <a:lstStyle/>
                    <a:p>
                      <a:pPr algn="just">
                        <a:lnSpc>
                          <a:spcPct val="107000"/>
                        </a:lnSpc>
                        <a:spcAft>
                          <a:spcPts val="0"/>
                        </a:spcAft>
                      </a:pPr>
                      <a:r>
                        <a:rPr lang="tr-TR" sz="1050" u="sng" dirty="0">
                          <a:effectLst/>
                        </a:rPr>
                        <a:t>Sigortalı Yönünden;</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517664"/>
                  </a:ext>
                </a:extLst>
              </a:tr>
              <a:tr h="185420">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50" dirty="0">
                          <a:effectLst/>
                        </a:rPr>
                        <a:t>19/02/2014 tarihinden sonra işe alınmış olmalı,</a:t>
                      </a:r>
                      <a:endParaRPr lang="tr-TR" sz="1000" dirty="0">
                        <a:effectLst/>
                      </a:endParaRPr>
                    </a:p>
                    <a:p>
                      <a:pPr marL="104140" algn="just">
                        <a:lnSpc>
                          <a:spcPct val="107000"/>
                        </a:lnSpc>
                        <a:spcAft>
                          <a:spcPts val="0"/>
                        </a:spcAft>
                      </a:pPr>
                      <a:r>
                        <a:rPr lang="tr-TR" sz="1050" dirty="0">
                          <a:effectLst/>
                        </a:rPr>
                        <a:t>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3852741"/>
                  </a:ext>
                </a:extLst>
              </a:tr>
              <a:tr h="185420">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50" dirty="0">
                          <a:effectLst/>
                        </a:rPr>
                        <a:t>2828 sayılı Kanunun Ek 1 inci maddesinin birinci fıkrasının kapsamında olup; istihdam hakkından henüz yararlanmamış olanlar, istihdam hakkından yararlanmış ancak memuriyet ile ilişiği kesilenler, devlet memuru olma şartlarını taşımamaları sebebiyle kamu kurumlarında istihdamı sağlanamayan hak sahibi olmak,</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179566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429107839"/>
              </p:ext>
            </p:extLst>
          </p:nvPr>
        </p:nvGraphicFramePr>
        <p:xfrm>
          <a:off x="347499" y="3260703"/>
          <a:ext cx="6268453" cy="870204"/>
        </p:xfrm>
        <a:graphic>
          <a:graphicData uri="http://schemas.openxmlformats.org/drawingml/2006/table">
            <a:tbl>
              <a:tblPr firstRow="1" firstCol="1" bandRow="1">
                <a:tableStyleId>{30075F4A-CEAF-433A-AD8E-FC29F240EA12}</a:tableStyleId>
              </a:tblPr>
              <a:tblGrid>
                <a:gridCol w="6268453">
                  <a:extLst>
                    <a:ext uri="{9D8B030D-6E8A-4147-A177-3AD203B41FA5}">
                      <a16:colId xmlns:a16="http://schemas.microsoft.com/office/drawing/2014/main" val="1732768554"/>
                    </a:ext>
                  </a:extLst>
                </a:gridCol>
              </a:tblGrid>
              <a:tr h="185420">
                <a:tc>
                  <a:txBody>
                    <a:bodyPr/>
                    <a:lstStyle/>
                    <a:p>
                      <a:pPr algn="just">
                        <a:lnSpc>
                          <a:spcPct val="107000"/>
                        </a:lnSpc>
                        <a:spcAft>
                          <a:spcPts val="0"/>
                        </a:spcAft>
                      </a:pPr>
                      <a:r>
                        <a:rPr lang="tr-TR" sz="1050" u="sng" dirty="0">
                          <a:effectLst/>
                        </a:rPr>
                        <a:t>İşyeri Yönünden;</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6967842"/>
                  </a:ext>
                </a:extLst>
              </a:tr>
              <a:tr h="185420">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50" dirty="0">
                          <a:effectLst/>
                        </a:rPr>
                        <a:t>Aylık prim ve hizmet belgesi Kuruma yasal süresinde verilmiş olmalı,</a:t>
                      </a:r>
                      <a:endParaRPr lang="tr-TR" sz="1000" dirty="0">
                        <a:effectLst/>
                      </a:endParaRPr>
                    </a:p>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50" dirty="0">
                          <a:effectLst/>
                        </a:rPr>
                        <a:t>Hazinece karşılanmayan primlerin yasal süresi içerisinde ödenmesi,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7735107"/>
                  </a:ext>
                </a:extLst>
              </a:tr>
              <a:tr h="185420">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50" dirty="0">
                          <a:effectLst/>
                        </a:rPr>
                        <a:t>Yapılandırılmış/taksitlendirilmiş borçların zamanında ve düzenli bir şekilde ödenmesine devam edilmeli,</a:t>
                      </a:r>
                      <a:endParaRPr lang="tr-TR" sz="1000" dirty="0">
                        <a:effectLst/>
                      </a:endParaRPr>
                    </a:p>
                    <a:p>
                      <a:pPr marL="284480" algn="just">
                        <a:lnSpc>
                          <a:spcPct val="107000"/>
                        </a:lnSpc>
                        <a:spcAft>
                          <a:spcPts val="0"/>
                        </a:spcAft>
                      </a:pPr>
                      <a:r>
                        <a:rPr lang="tr-TR" sz="1050" u="none" strike="noStrike" dirty="0">
                          <a:effectLst/>
                        </a:rPr>
                        <a:t>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7098220"/>
                  </a:ext>
                </a:extLst>
              </a:tr>
            </a:tbl>
          </a:graphicData>
        </a:graphic>
      </p:graphicFrame>
      <p:sp>
        <p:nvSpPr>
          <p:cNvPr id="5" name="Dikdörtgen 4"/>
          <p:cNvSpPr/>
          <p:nvPr/>
        </p:nvSpPr>
        <p:spPr>
          <a:xfrm>
            <a:off x="347499" y="4453890"/>
            <a:ext cx="6268453" cy="307777"/>
          </a:xfrm>
          <a:prstGeom prst="rect">
            <a:avLst/>
          </a:prstGeom>
          <a:solidFill>
            <a:srgbClr val="C00000"/>
          </a:solidFill>
        </p:spPr>
        <p:txBody>
          <a:bodyPr wrap="square">
            <a:spAutoFit/>
          </a:bodyPr>
          <a:lstStyle/>
          <a:p>
            <a:r>
              <a:rPr lang="tr-TR" dirty="0">
                <a:solidFill>
                  <a:schemeClr val="bg1"/>
                </a:solidFill>
              </a:rPr>
              <a:t>Destekten yararlanma süresi işe giriş tarihinden itibaren 5 yıldır.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anim calcmode="lin" valueType="num">
                                      <p:cBhvr>
                                        <p:cTn id="8" dur="1000" fill="hold"/>
                                        <p:tgtEl>
                                          <p:spTgt spid="306"/>
                                        </p:tgtEl>
                                        <p:attrNameLst>
                                          <p:attrName>ppt_x</p:attrName>
                                        </p:attrNameLst>
                                      </p:cBhvr>
                                      <p:tavLst>
                                        <p:tav tm="0">
                                          <p:val>
                                            <p:strVal val="#ppt_x"/>
                                          </p:val>
                                        </p:tav>
                                        <p:tav tm="100000">
                                          <p:val>
                                            <p:strVal val="#ppt_x"/>
                                          </p:val>
                                        </p:tav>
                                      </p:tavLst>
                                    </p:anim>
                                    <p:anim calcmode="lin" valueType="num">
                                      <p:cBhvr>
                                        <p:cTn id="9" dur="1000" fill="hold"/>
                                        <p:tgtEl>
                                          <p:spTgt spid="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1929653" y="336176"/>
            <a:ext cx="4800600" cy="774603"/>
            <a:chOff x="416739" y="44309"/>
            <a:chExt cx="5946662" cy="774603"/>
          </a:xfrm>
        </p:grpSpPr>
        <p:sp>
          <p:nvSpPr>
            <p:cNvPr id="301" name="Google Shape;301;p36"/>
            <p:cNvSpPr/>
            <p:nvPr/>
          </p:nvSpPr>
          <p:spPr>
            <a:xfrm>
              <a:off x="416739" y="44309"/>
              <a:ext cx="5946662" cy="77460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AİLE VE SOSYAL POLİTİKALAR BAKANLIĞININ SOSYAL HİZMET MODELLERİNDEN YARARLANAN REŞİT OLAN ÇOCUKLARLA İLGİLİ TEŞVİK</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12" name="Tablo 11"/>
          <p:cNvGraphicFramePr>
            <a:graphicFrameLocks noGrp="1"/>
          </p:cNvGraphicFramePr>
          <p:nvPr>
            <p:extLst>
              <p:ext uri="{D42A27DB-BD31-4B8C-83A1-F6EECF244321}">
                <p14:modId xmlns:p14="http://schemas.microsoft.com/office/powerpoint/2010/main" val="991588292"/>
              </p:ext>
            </p:extLst>
          </p:nvPr>
        </p:nvGraphicFramePr>
        <p:xfrm>
          <a:off x="445975" y="1662263"/>
          <a:ext cx="6203664" cy="1847626"/>
        </p:xfrm>
        <a:graphic>
          <a:graphicData uri="http://schemas.openxmlformats.org/drawingml/2006/table">
            <a:tbl>
              <a:tblPr firstRow="1" firstCol="1" bandRow="1">
                <a:tableStyleId>{30075F4A-CEAF-433A-AD8E-FC29F240EA12}</a:tableStyleId>
              </a:tblPr>
              <a:tblGrid>
                <a:gridCol w="1876976">
                  <a:extLst>
                    <a:ext uri="{9D8B030D-6E8A-4147-A177-3AD203B41FA5}">
                      <a16:colId xmlns:a16="http://schemas.microsoft.com/office/drawing/2014/main" val="2929074066"/>
                    </a:ext>
                  </a:extLst>
                </a:gridCol>
                <a:gridCol w="2163344">
                  <a:extLst>
                    <a:ext uri="{9D8B030D-6E8A-4147-A177-3AD203B41FA5}">
                      <a16:colId xmlns:a16="http://schemas.microsoft.com/office/drawing/2014/main" val="3411492045"/>
                    </a:ext>
                  </a:extLst>
                </a:gridCol>
                <a:gridCol w="2163344">
                  <a:extLst>
                    <a:ext uri="{9D8B030D-6E8A-4147-A177-3AD203B41FA5}">
                      <a16:colId xmlns:a16="http://schemas.microsoft.com/office/drawing/2014/main" val="365655316"/>
                    </a:ext>
                  </a:extLst>
                </a:gridCol>
              </a:tblGrid>
              <a:tr h="412722">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58726">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633046">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a:t>
                      </a:r>
                      <a:r>
                        <a:rPr lang="tr-TR" sz="1000" dirty="0" smtClean="0">
                          <a:solidFill>
                            <a:schemeClr val="bg1"/>
                          </a:solidFill>
                          <a:effectLst/>
                          <a:latin typeface="Times New Roman" panose="02020603050405020304" pitchFamily="18" charset="0"/>
                          <a:cs typeface="Times New Roman" panose="02020603050405020304" pitchFamily="18" charset="0"/>
                        </a:rPr>
                        <a:t>37,5</a:t>
                      </a:r>
                      <a:r>
                        <a:rPr lang="tr-TR" sz="1000" dirty="0">
                          <a:solidFill>
                            <a:schemeClr val="bg1"/>
                          </a:solidFill>
                          <a:effectLst/>
                          <a:latin typeface="Times New Roman" panose="02020603050405020304" pitchFamily="18" charset="0"/>
                          <a:cs typeface="Times New Roman" panose="02020603050405020304" pitchFamily="18" charset="0"/>
                        </a:rPr>
                        <a:t>)</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A.Ü*%37,5 (İşsizlik</a:t>
                      </a:r>
                      <a:r>
                        <a:rPr lang="tr-TR" sz="1000" baseline="0" dirty="0" smtClean="0">
                          <a:solidFill>
                            <a:schemeClr val="bg1"/>
                          </a:solidFill>
                          <a:effectLst/>
                          <a:latin typeface="Times New Roman" panose="02020603050405020304" pitchFamily="18" charset="0"/>
                          <a:cs typeface="Times New Roman" panose="02020603050405020304" pitchFamily="18" charset="0"/>
                        </a:rPr>
                        <a:t> Primi Dahil</a:t>
                      </a:r>
                      <a:r>
                        <a:rPr lang="tr-TR" sz="1000" dirty="0" smtClean="0">
                          <a:solidFill>
                            <a:schemeClr val="bg1"/>
                          </a:solidFill>
                          <a:effectLst/>
                          <a:latin typeface="Times New Roman" panose="02020603050405020304" pitchFamily="18" charset="0"/>
                          <a:cs typeface="Times New Roman" panose="02020603050405020304" pitchFamily="18" charset="0"/>
                        </a:rPr>
                        <a:t>)</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a:t>
                      </a:r>
                      <a:r>
                        <a:rPr lang="tr-TR" sz="1000" dirty="0" smtClean="0">
                          <a:solidFill>
                            <a:schemeClr val="bg1"/>
                          </a:solidFill>
                          <a:effectLst/>
                          <a:latin typeface="Times New Roman" panose="02020603050405020304" pitchFamily="18" charset="0"/>
                          <a:cs typeface="Times New Roman" panose="02020603050405020304" pitchFamily="18" charset="0"/>
                        </a:rPr>
                        <a:t>TUTAR</a:t>
                      </a:r>
                    </a:p>
                    <a:p>
                      <a:pPr algn="ctr">
                        <a:lnSpc>
                          <a:spcPct val="107000"/>
                        </a:lnSpc>
                        <a:spcAft>
                          <a:spcPts val="0"/>
                        </a:spcAft>
                      </a:pPr>
                      <a:r>
                        <a:rPr lang="tr-TR" sz="1000" dirty="0" smtClean="0">
                          <a:solidFill>
                            <a:schemeClr val="bg1"/>
                          </a:solidFill>
                          <a:effectLst/>
                          <a:latin typeface="Times New Roman" panose="02020603050405020304" pitchFamily="18" charset="0"/>
                          <a:cs typeface="Times New Roman" panose="02020603050405020304" pitchFamily="18" charset="0"/>
                        </a:rPr>
                        <a:t>%37,5- ((%5 X SPEK)+(%32,5xA.Ü))</a:t>
                      </a:r>
                      <a:endParaRPr lang="tr-TR" sz="1000" dirty="0">
                        <a:solidFill>
                          <a:schemeClr val="bg1"/>
                        </a:solidFill>
                        <a:effectLst/>
                        <a:latin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443132">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6" name="Dikdörtgen 5"/>
          <p:cNvSpPr/>
          <p:nvPr/>
        </p:nvSpPr>
        <p:spPr>
          <a:xfrm>
            <a:off x="1073053" y="3123677"/>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959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Dikdörtgen 6"/>
          <p:cNvSpPr/>
          <p:nvPr/>
        </p:nvSpPr>
        <p:spPr>
          <a:xfrm>
            <a:off x="3112062" y="3123676"/>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959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Dikdörtgen 7"/>
          <p:cNvSpPr/>
          <p:nvPr/>
        </p:nvSpPr>
        <p:spPr>
          <a:xfrm>
            <a:off x="5376095" y="3131949"/>
            <a:ext cx="537327"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0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1252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2105969" y="436599"/>
            <a:ext cx="4369258" cy="565073"/>
            <a:chOff x="416739" y="144732"/>
            <a:chExt cx="5946662" cy="565073"/>
          </a:xfrm>
        </p:grpSpPr>
        <p:sp>
          <p:nvSpPr>
            <p:cNvPr id="301" name="Google Shape;301;p3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NAKDİ DÜZENLİ SOSYAL YARDIM ALANLARIN İSTİHDAMI HALİNDE TEŞVİK</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306" name="Google Shape;306;p36"/>
          <p:cNvSpPr txBox="1"/>
          <p:nvPr/>
        </p:nvSpPr>
        <p:spPr>
          <a:xfrm>
            <a:off x="336410" y="1067683"/>
            <a:ext cx="6203664" cy="1724753"/>
          </a:xfrm>
          <a:prstGeom prst="rect">
            <a:avLst/>
          </a:prstGeom>
          <a:solidFill>
            <a:srgbClr val="C00000"/>
          </a:solidFill>
          <a:ln>
            <a:noFill/>
          </a:ln>
        </p:spPr>
        <p:txBody>
          <a:bodyPr spcFirstLastPara="1" wrap="square" lIns="91425" tIns="45700" rIns="91425" bIns="45700" anchor="t" anchorCtr="0">
            <a:noAutofit/>
          </a:bodyPr>
          <a:lstStyle/>
          <a:p>
            <a:pPr lvl="0" algn="just"/>
            <a:r>
              <a:rPr lang="tr-TR" sz="1050" dirty="0" smtClean="0">
                <a:solidFill>
                  <a:schemeClr val="bg1"/>
                </a:solidFill>
              </a:rPr>
              <a:t>İşe başladığı tarihten önceki son bir yıl içerisinde Sosyal Yardımlaşma ve Dayanışmayı Teşvik Fonu Kurulu tarafından belirlenen nakdî düzenli sosyal yardımlardan en az bir defa yararlanmış olanların ikamet ettiği hanede 5510 sayılı Sosyal Sigortalar ve Genel Sağlık Sigortası Kanununun 60 </a:t>
            </a:r>
            <a:r>
              <a:rPr lang="tr-TR" sz="1050" dirty="0" err="1" smtClean="0">
                <a:solidFill>
                  <a:schemeClr val="bg1"/>
                </a:solidFill>
              </a:rPr>
              <a:t>ıncı</a:t>
            </a:r>
            <a:r>
              <a:rPr lang="tr-TR" sz="1050" dirty="0" smtClean="0">
                <a:solidFill>
                  <a:schemeClr val="bg1"/>
                </a:solidFill>
              </a:rPr>
              <a:t> maddesinin birinci fıkrasının (c) bendinin (1) numaralı alt bendi kapsamında bulunanlardan Türkiye İş Kurumuna kayıtlı işsizler arasında olması kaydıyla, 5510 sayılı Kanunun 4 üncü maddesinin birinci fıkrasının (a) bendi kapsamında özel sektör işverenlerince istihdam edilen</a:t>
            </a:r>
            <a:br>
              <a:rPr lang="tr-TR" sz="1050" dirty="0" smtClean="0">
                <a:solidFill>
                  <a:schemeClr val="bg1"/>
                </a:solidFill>
              </a:rPr>
            </a:br>
            <a:r>
              <a:rPr lang="tr-TR" sz="1050" dirty="0" smtClean="0">
                <a:solidFill>
                  <a:schemeClr val="bg1"/>
                </a:solidFill>
              </a:rPr>
              <a:t>sigortalı için; 5510 sayılı Kanunun 81 inci maddesinde sayılan ve 5510 sayılı Kanunun 82 </a:t>
            </a:r>
            <a:r>
              <a:rPr lang="tr-TR" sz="1050" dirty="0" err="1" smtClean="0">
                <a:solidFill>
                  <a:schemeClr val="bg1"/>
                </a:solidFill>
              </a:rPr>
              <a:t>nci</a:t>
            </a:r>
            <a:r>
              <a:rPr lang="tr-TR" sz="1050" dirty="0" smtClean="0">
                <a:solidFill>
                  <a:schemeClr val="bg1"/>
                </a:solidFill>
              </a:rPr>
              <a:t> maddesi uyarınca belirlenen prime esas kazanç alt sınırı üzerinden hesaplanan sigorta primlerinin işveren hisselerine ait tutarın tamamı işe başladığı tarihten itibaren bir yıl süreyle karşılanır. Bakanlar Kurulu bu süreyi bir yıl uzatmaya yetkilidir.</a:t>
            </a:r>
            <a:endParaRPr sz="1050" b="1" dirty="0">
              <a:solidFill>
                <a:schemeClr val="bg1"/>
              </a:solidFill>
              <a:latin typeface="Times New Roman"/>
              <a:ea typeface="Times New Roman"/>
              <a:cs typeface="Times New Roman"/>
              <a:sym typeface="Times New Roman"/>
            </a:endParaRPr>
          </a:p>
        </p:txBody>
      </p:sp>
      <p:graphicFrame>
        <p:nvGraphicFramePr>
          <p:cNvPr id="3" name="Tablo 2"/>
          <p:cNvGraphicFramePr>
            <a:graphicFrameLocks noGrp="1"/>
          </p:cNvGraphicFramePr>
          <p:nvPr>
            <p:extLst>
              <p:ext uri="{D42A27DB-BD31-4B8C-83A1-F6EECF244321}">
                <p14:modId xmlns:p14="http://schemas.microsoft.com/office/powerpoint/2010/main" val="1503314838"/>
              </p:ext>
            </p:extLst>
          </p:nvPr>
        </p:nvGraphicFramePr>
        <p:xfrm>
          <a:off x="336410" y="3075662"/>
          <a:ext cx="6203664" cy="1627705"/>
        </p:xfrm>
        <a:graphic>
          <a:graphicData uri="http://schemas.openxmlformats.org/drawingml/2006/table">
            <a:tbl>
              <a:tblPr firstRow="1" firstCol="1" bandRow="1">
                <a:tableStyleId>{30075F4A-CEAF-433A-AD8E-FC29F240EA12}</a:tableStyleId>
              </a:tblPr>
              <a:tblGrid>
                <a:gridCol w="6203664">
                  <a:extLst>
                    <a:ext uri="{9D8B030D-6E8A-4147-A177-3AD203B41FA5}">
                      <a16:colId xmlns:a16="http://schemas.microsoft.com/office/drawing/2014/main" val="3158996742"/>
                    </a:ext>
                  </a:extLst>
                </a:gridCol>
              </a:tblGrid>
              <a:tr h="502096">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00" dirty="0">
                          <a:effectLst/>
                        </a:rPr>
                        <a:t>Aylık prim ve hizmet belgesi Kuruma yasal süresinde verilmiş olmalı,</a:t>
                      </a:r>
                      <a:endParaRPr lang="tr-TR" sz="900" dirty="0">
                        <a:effectLst/>
                      </a:endParaRPr>
                    </a:p>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00" dirty="0">
                          <a:effectLst/>
                        </a:rPr>
                        <a:t>Aile ve Sosyal Politikalar Bakanlığınca karşılanmayan tutarın yasal süresi içinde ödenmesi,</a:t>
                      </a:r>
                      <a:endParaRPr lang="tr-TR" sz="900" dirty="0">
                        <a:effectLst/>
                      </a:endParaRPr>
                    </a:p>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00" dirty="0">
                          <a:effectLst/>
                        </a:rPr>
                        <a:t>Prim, idari para cezası ve bunlara ilişkin gecikme zammı ve cezası borcu bulunmamalı,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9315556"/>
                  </a:ext>
                </a:extLst>
              </a:tr>
              <a:tr h="375172">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00" dirty="0">
                          <a:effectLst/>
                        </a:rPr>
                        <a:t>Yapılandırılmış/taksitlendirilmiş borçların zamanında ve düzenli bir şekilde ödenmesine devam edilmeli,</a:t>
                      </a:r>
                      <a:endParaRPr lang="tr-TR" sz="900" dirty="0">
                        <a:effectLst/>
                      </a:endParaRPr>
                    </a:p>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1000" dirty="0">
                          <a:effectLst/>
                        </a:rPr>
                        <a:t>Kayıt dışı sigortalı çalıştırılmamalı,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978981"/>
                  </a:ext>
                </a:extLst>
              </a:tr>
              <a:tr h="375172">
                <a:tc>
                  <a:txBody>
                    <a:bodyPr/>
                    <a:lstStyle/>
                    <a:p>
                      <a:pPr marL="342900" lvl="0" indent="-342900" algn="just">
                        <a:lnSpc>
                          <a:spcPct val="107000"/>
                        </a:lnSpc>
                        <a:spcAft>
                          <a:spcPts val="0"/>
                        </a:spcAft>
                        <a:buSzPts val="1000"/>
                        <a:buFont typeface="Symbol" panose="05050102010706020507" pitchFamily="18" charset="2"/>
                        <a:buBlip>
                          <a:blip r:embed="rId5"/>
                        </a:buBlip>
                      </a:pPr>
                      <a:r>
                        <a:rPr lang="tr-TR" sz="1000" dirty="0">
                          <a:effectLst/>
                        </a:rPr>
                        <a:t>5335 sayılı kanunun 30’ uncu Maddesinin 2. Fıkrası kapsamına giren işyerleri bu kapsamda değildir.</a:t>
                      </a:r>
                      <a:endParaRPr lang="tr-TR" sz="900" dirty="0">
                        <a:effectLst/>
                      </a:endParaRPr>
                    </a:p>
                    <a:p>
                      <a:pPr marL="342900" lvl="0" indent="-342900" algn="just">
                        <a:lnSpc>
                          <a:spcPct val="107000"/>
                        </a:lnSpc>
                        <a:spcAft>
                          <a:spcPts val="0"/>
                        </a:spcAft>
                        <a:buSzPts val="1000"/>
                        <a:buFont typeface="Symbol" panose="05050102010706020507" pitchFamily="18" charset="2"/>
                        <a:buBlip>
                          <a:blip r:embed="rId5"/>
                        </a:buBlip>
                      </a:pPr>
                      <a:r>
                        <a:rPr lang="tr-TR" sz="1000" dirty="0">
                          <a:effectLst/>
                        </a:rPr>
                        <a:t>Her türlü alım ve yapım işlerini yapan işyerleri bu kapsamda değildir.</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1464983"/>
                  </a:ext>
                </a:extLst>
              </a:tr>
              <a:tr h="375265">
                <a:tc>
                  <a:txBody>
                    <a:bodyPr/>
                    <a:lstStyle/>
                    <a:p>
                      <a:pPr marL="342900" lvl="0" indent="-342900" algn="just">
                        <a:lnSpc>
                          <a:spcPct val="107000"/>
                        </a:lnSpc>
                        <a:spcAft>
                          <a:spcPts val="0"/>
                        </a:spcAft>
                        <a:buSzPts val="1000"/>
                        <a:buFont typeface="Symbol" panose="05050102010706020507" pitchFamily="18" charset="2"/>
                        <a:buBlip>
                          <a:blip r:embed="rId5"/>
                        </a:buBlip>
                      </a:pPr>
                      <a:r>
                        <a:rPr lang="tr-TR" sz="1000" dirty="0">
                          <a:effectLst/>
                        </a:rPr>
                        <a:t>Sosyal Güvenlik destek primine tabi çalışanlar ile yurtdışında çalışan sigortalılar hakkında uygulanmaz.</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8755398"/>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anim calcmode="lin" valueType="num">
                                      <p:cBhvr>
                                        <p:cTn id="8" dur="1000" fill="hold"/>
                                        <p:tgtEl>
                                          <p:spTgt spid="306"/>
                                        </p:tgtEl>
                                        <p:attrNameLst>
                                          <p:attrName>ppt_x</p:attrName>
                                        </p:attrNameLst>
                                      </p:cBhvr>
                                      <p:tavLst>
                                        <p:tav tm="0">
                                          <p:val>
                                            <p:strVal val="#ppt_x"/>
                                          </p:val>
                                        </p:tav>
                                        <p:tav tm="100000">
                                          <p:val>
                                            <p:strVal val="#ppt_x"/>
                                          </p:val>
                                        </p:tav>
                                      </p:tavLst>
                                    </p:anim>
                                    <p:anim calcmode="lin" valueType="num">
                                      <p:cBhvr>
                                        <p:cTn id="9" dur="1000" fill="hold"/>
                                        <p:tgtEl>
                                          <p:spTgt spid="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2105969" y="436599"/>
            <a:ext cx="4369258" cy="565073"/>
            <a:chOff x="416739" y="144732"/>
            <a:chExt cx="5946662" cy="565073"/>
          </a:xfrm>
        </p:grpSpPr>
        <p:sp>
          <p:nvSpPr>
            <p:cNvPr id="301" name="Google Shape;301;p3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NAKDİ DÜZENLİ SOSYAL YARDIM ALANLARIN İSTİHDAMI HALİNDE TEŞVİK</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10" name="Tablo 9"/>
          <p:cNvGraphicFramePr>
            <a:graphicFrameLocks noGrp="1"/>
          </p:cNvGraphicFramePr>
          <p:nvPr>
            <p:extLst>
              <p:ext uri="{D42A27DB-BD31-4B8C-83A1-F6EECF244321}">
                <p14:modId xmlns:p14="http://schemas.microsoft.com/office/powerpoint/2010/main" val="3385122364"/>
              </p:ext>
            </p:extLst>
          </p:nvPr>
        </p:nvGraphicFramePr>
        <p:xfrm>
          <a:off x="445975" y="1538137"/>
          <a:ext cx="6029252" cy="1795906"/>
        </p:xfrm>
        <a:graphic>
          <a:graphicData uri="http://schemas.openxmlformats.org/drawingml/2006/table">
            <a:tbl>
              <a:tblPr firstRow="1" firstCol="1" bandRow="1">
                <a:tableStyleId>{30075F4A-CEAF-433A-AD8E-FC29F240EA12}</a:tableStyleId>
              </a:tblPr>
              <a:tblGrid>
                <a:gridCol w="1824206">
                  <a:extLst>
                    <a:ext uri="{9D8B030D-6E8A-4147-A177-3AD203B41FA5}">
                      <a16:colId xmlns:a16="http://schemas.microsoft.com/office/drawing/2014/main" val="2929074066"/>
                    </a:ext>
                  </a:extLst>
                </a:gridCol>
                <a:gridCol w="2102523">
                  <a:extLst>
                    <a:ext uri="{9D8B030D-6E8A-4147-A177-3AD203B41FA5}">
                      <a16:colId xmlns:a16="http://schemas.microsoft.com/office/drawing/2014/main" val="3411492045"/>
                    </a:ext>
                  </a:extLst>
                </a:gridCol>
                <a:gridCol w="2102523">
                  <a:extLst>
                    <a:ext uri="{9D8B030D-6E8A-4147-A177-3AD203B41FA5}">
                      <a16:colId xmlns:a16="http://schemas.microsoft.com/office/drawing/2014/main" val="365655316"/>
                    </a:ext>
                  </a:extLst>
                </a:gridCol>
              </a:tblGrid>
              <a:tr h="410238">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51693">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576775">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a:t>
                      </a:r>
                      <a:r>
                        <a:rPr lang="tr-TR" sz="1000" dirty="0" smtClean="0">
                          <a:solidFill>
                            <a:schemeClr val="bg1"/>
                          </a:solidFill>
                          <a:effectLst/>
                          <a:latin typeface="Times New Roman" panose="02020603050405020304" pitchFamily="18" charset="0"/>
                          <a:cs typeface="Times New Roman" panose="02020603050405020304" pitchFamily="18" charset="0"/>
                        </a:rPr>
                        <a:t>37,5</a:t>
                      </a:r>
                      <a:r>
                        <a:rPr lang="tr-TR" sz="1000" dirty="0">
                          <a:solidFill>
                            <a:schemeClr val="bg1"/>
                          </a:solidFill>
                          <a:effectLst/>
                          <a:latin typeface="Times New Roman" panose="02020603050405020304" pitchFamily="18" charset="0"/>
                          <a:cs typeface="Times New Roman" panose="02020603050405020304" pitchFamily="18" charset="0"/>
                        </a:rPr>
                        <a:t>)</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A.Ü*%20,5)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a:t>
                      </a:r>
                      <a:r>
                        <a:rPr lang="tr-TR" sz="1000" dirty="0" smtClean="0">
                          <a:solidFill>
                            <a:schemeClr val="bg1"/>
                          </a:solidFill>
                          <a:effectLst/>
                          <a:latin typeface="Times New Roman" panose="02020603050405020304" pitchFamily="18" charset="0"/>
                          <a:cs typeface="Times New Roman" panose="02020603050405020304" pitchFamily="18" charset="0"/>
                        </a:rPr>
                        <a:t>TUTAR</a:t>
                      </a:r>
                    </a:p>
                    <a:p>
                      <a:pPr algn="ctr">
                        <a:lnSpc>
                          <a:spcPct val="107000"/>
                        </a:lnSpc>
                        <a:spcAft>
                          <a:spcPts val="0"/>
                        </a:spcAft>
                      </a:pPr>
                      <a:r>
                        <a:rPr lang="tr-TR" sz="1000" dirty="0" smtClean="0">
                          <a:solidFill>
                            <a:schemeClr val="bg1"/>
                          </a:solidFill>
                          <a:effectLst/>
                          <a:latin typeface="Times New Roman" panose="02020603050405020304" pitchFamily="18" charset="0"/>
                          <a:cs typeface="Times New Roman" panose="02020603050405020304" pitchFamily="18" charset="0"/>
                        </a:rPr>
                        <a:t>%37,5- ((%5 X SPEK)+(%15,5xA.Ü))</a:t>
                      </a:r>
                      <a:endParaRPr lang="tr-TR" sz="1000" dirty="0">
                        <a:solidFill>
                          <a:schemeClr val="bg1"/>
                        </a:solidFill>
                        <a:effectLst/>
                        <a:latin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457200">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4" name="Dikdörtgen 3"/>
          <p:cNvSpPr/>
          <p:nvPr/>
        </p:nvSpPr>
        <p:spPr>
          <a:xfrm>
            <a:off x="1080087" y="294783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959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Dikdörtgen 4"/>
          <p:cNvSpPr/>
          <p:nvPr/>
        </p:nvSpPr>
        <p:spPr>
          <a:xfrm>
            <a:off x="3102169" y="2929109"/>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524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Dikdörtgen 5"/>
          <p:cNvSpPr/>
          <p:nvPr/>
        </p:nvSpPr>
        <p:spPr>
          <a:xfrm>
            <a:off x="5124251" y="2947831"/>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435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4708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2105969" y="436599"/>
            <a:ext cx="4369258" cy="565073"/>
            <a:chOff x="416739" y="144732"/>
            <a:chExt cx="5946662" cy="565073"/>
          </a:xfrm>
        </p:grpSpPr>
        <p:sp>
          <p:nvSpPr>
            <p:cNvPr id="301" name="Google Shape;301;p3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4447 SAYILI İŞSİZLİK SİGORTASI KANUNUNUN GEÇİCİ 19. MADDESİ</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306" name="Google Shape;306;p36"/>
          <p:cNvSpPr txBox="1"/>
          <p:nvPr/>
        </p:nvSpPr>
        <p:spPr>
          <a:xfrm>
            <a:off x="311812" y="1067683"/>
            <a:ext cx="6337758" cy="784056"/>
          </a:xfrm>
          <a:prstGeom prst="rect">
            <a:avLst/>
          </a:prstGeom>
          <a:solidFill>
            <a:srgbClr val="C00000"/>
          </a:solidFill>
          <a:ln>
            <a:noFill/>
          </a:ln>
        </p:spPr>
        <p:txBody>
          <a:bodyPr spcFirstLastPara="1" wrap="square" lIns="91425" tIns="45700" rIns="91425" bIns="45700" anchor="t" anchorCtr="0">
            <a:noAutofit/>
          </a:bodyPr>
          <a:lstStyle/>
          <a:p>
            <a:pPr lvl="0" algn="just"/>
            <a:r>
              <a:rPr lang="tr-TR" sz="800" dirty="0">
                <a:solidFill>
                  <a:schemeClr val="bg1"/>
                </a:solidFill>
              </a:rPr>
              <a:t>1/1/2018 ila 31/12/2020 tarihleri arasında işe alınan ve kapsama giren sigortalılar için; İmalat veya bilişim sektöründe faaliyet gösteren işyerleri için; brüt asgari ücreti geçmemek üzere prime esas kazanç üzerinden hesaplanan sigortalı ve işveren hissesi primlerinin tamamı</a:t>
            </a:r>
          </a:p>
          <a:p>
            <a:pPr lvl="0" algn="just"/>
            <a:r>
              <a:rPr lang="tr-TR" sz="800" dirty="0">
                <a:solidFill>
                  <a:schemeClr val="bg1"/>
                </a:solidFill>
              </a:rPr>
              <a:t>Diğer sektörlerde faaliyet gösteren işyerleri için; prime esas kazanç alt sınırı üzerinden hesaplanan sigortalı ve işveren hissesi primlerinin tamamı İşsizlik Sigortası Fonu tarafından karşılanac</a:t>
            </a:r>
            <a:r>
              <a:rPr lang="tr-TR" sz="900" dirty="0">
                <a:solidFill>
                  <a:schemeClr val="bg1"/>
                </a:solidFill>
              </a:rPr>
              <a:t>aktır</a:t>
            </a:r>
            <a:r>
              <a:rPr lang="tr-TR" sz="1000" dirty="0">
                <a:solidFill>
                  <a:schemeClr val="bg1"/>
                </a:solidFill>
              </a:rPr>
              <a:t>.</a:t>
            </a:r>
          </a:p>
        </p:txBody>
      </p:sp>
      <p:graphicFrame>
        <p:nvGraphicFramePr>
          <p:cNvPr id="4" name="Tablo 3"/>
          <p:cNvGraphicFramePr>
            <a:graphicFrameLocks noGrp="1"/>
          </p:cNvGraphicFramePr>
          <p:nvPr>
            <p:extLst>
              <p:ext uri="{D42A27DB-BD31-4B8C-83A1-F6EECF244321}">
                <p14:modId xmlns:p14="http://schemas.microsoft.com/office/powerpoint/2010/main" val="2843913357"/>
              </p:ext>
            </p:extLst>
          </p:nvPr>
        </p:nvGraphicFramePr>
        <p:xfrm>
          <a:off x="311812" y="1915923"/>
          <a:ext cx="6337757" cy="1198776"/>
        </p:xfrm>
        <a:graphic>
          <a:graphicData uri="http://schemas.openxmlformats.org/drawingml/2006/table">
            <a:tbl>
              <a:tblPr firstRow="1" firstCol="1" bandRow="1">
                <a:tableStyleId>{30075F4A-CEAF-433A-AD8E-FC29F240EA12}</a:tableStyleId>
              </a:tblPr>
              <a:tblGrid>
                <a:gridCol w="6337757">
                  <a:extLst>
                    <a:ext uri="{9D8B030D-6E8A-4147-A177-3AD203B41FA5}">
                      <a16:colId xmlns:a16="http://schemas.microsoft.com/office/drawing/2014/main" val="3010728339"/>
                    </a:ext>
                  </a:extLst>
                </a:gridCol>
              </a:tblGrid>
              <a:tr h="113057">
                <a:tc>
                  <a:txBody>
                    <a:bodyPr/>
                    <a:lstStyle/>
                    <a:p>
                      <a:pPr algn="just">
                        <a:lnSpc>
                          <a:spcPct val="107000"/>
                        </a:lnSpc>
                        <a:spcAft>
                          <a:spcPts val="0"/>
                        </a:spcAft>
                      </a:pPr>
                      <a:r>
                        <a:rPr lang="tr-TR" sz="800" u="sng" dirty="0">
                          <a:effectLst/>
                          <a:latin typeface="Times New Roman" panose="02020603050405020304" pitchFamily="18" charset="0"/>
                          <a:cs typeface="Times New Roman" panose="02020603050405020304" pitchFamily="18" charset="0"/>
                        </a:rPr>
                        <a:t>Sigortalı Yönünden;</a:t>
                      </a:r>
                      <a:endParaRPr lang="tr-T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2945379"/>
                  </a:ext>
                </a:extLst>
              </a:tr>
              <a:tr h="113057">
                <a:tc>
                  <a:txBody>
                    <a:bodyPr/>
                    <a:lstStyle/>
                    <a:p>
                      <a:pPr algn="just">
                        <a:lnSpc>
                          <a:spcPct val="107000"/>
                        </a:lnSpc>
                        <a:spcAft>
                          <a:spcPts val="0"/>
                        </a:spcAft>
                      </a:pPr>
                      <a:r>
                        <a:rPr lang="tr-TR" sz="700" u="none" strike="noStrike"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284044"/>
                  </a:ext>
                </a:extLst>
              </a:tr>
              <a:tr h="113057">
                <a:tc>
                  <a:txBody>
                    <a:bodyPr/>
                    <a:lstStyle/>
                    <a:p>
                      <a:pPr algn="just">
                        <a:lnSpc>
                          <a:spcPct val="107000"/>
                        </a:lnSpc>
                        <a:spcAft>
                          <a:spcPts val="0"/>
                        </a:spcAft>
                      </a:pPr>
                      <a:r>
                        <a:rPr lang="tr-TR" sz="700" dirty="0">
                          <a:effectLst/>
                        </a:rPr>
                        <a:t>1/1/2018 ila 31/12/2020 tarihleri arasında işe alınmış olmalı,</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0301527"/>
                  </a:ext>
                </a:extLst>
              </a:tr>
              <a:tr h="113057">
                <a:tc>
                  <a:txBody>
                    <a:bodyPr/>
                    <a:lstStyle/>
                    <a:p>
                      <a:pPr algn="just">
                        <a:lnSpc>
                          <a:spcPct val="107000"/>
                        </a:lnSpc>
                        <a:spcAft>
                          <a:spcPts val="0"/>
                        </a:spcAft>
                      </a:pPr>
                      <a:r>
                        <a:rPr lang="tr-TR" sz="7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3493199"/>
                  </a:ext>
                </a:extLst>
              </a:tr>
              <a:tr h="113057">
                <a:tc>
                  <a:txBody>
                    <a:bodyPr/>
                    <a:lstStyle/>
                    <a:p>
                      <a:pPr algn="just">
                        <a:lnSpc>
                          <a:spcPct val="107000"/>
                        </a:lnSpc>
                        <a:spcAft>
                          <a:spcPts val="0"/>
                        </a:spcAft>
                      </a:pPr>
                      <a:r>
                        <a:rPr lang="tr-TR" sz="700" dirty="0">
                          <a:effectLst/>
                        </a:rPr>
                        <a:t>Türkiye İş Kurumuna kayıtlı işsiz olmalı,</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5479381"/>
                  </a:ext>
                </a:extLst>
              </a:tr>
              <a:tr h="205779">
                <a:tc>
                  <a:txBody>
                    <a:bodyPr/>
                    <a:lstStyle/>
                    <a:p>
                      <a:pPr algn="just">
                        <a:lnSpc>
                          <a:spcPct val="107000"/>
                        </a:lnSpc>
                        <a:spcAft>
                          <a:spcPts val="0"/>
                        </a:spcAft>
                      </a:pPr>
                      <a:r>
                        <a:rPr lang="tr-TR" sz="700" dirty="0">
                          <a:effectLst/>
                        </a:rPr>
                        <a:t>İşe alındıkları tarihten önceki üç aya ilişkin Kurumumuza verilen aylık prim ve hizmet belgelerinde 10 günden fazla 5510 </a:t>
                      </a:r>
                      <a:r>
                        <a:rPr lang="tr-TR" sz="700" dirty="0" err="1">
                          <a:effectLst/>
                        </a:rPr>
                        <a:t>sk</a:t>
                      </a:r>
                      <a:r>
                        <a:rPr lang="tr-TR" sz="700" dirty="0">
                          <a:effectLst/>
                        </a:rPr>
                        <a:t> 4/1- </a:t>
                      </a:r>
                      <a:r>
                        <a:rPr lang="tr-TR" sz="700" dirty="0" err="1">
                          <a:effectLst/>
                        </a:rPr>
                        <a:t>a,b</a:t>
                      </a:r>
                      <a:r>
                        <a:rPr lang="tr-TR" sz="700" dirty="0">
                          <a:effectLst/>
                        </a:rPr>
                        <a:t> ve c bentleri kapsamında kayıtlı olmamalı,</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5496734"/>
                  </a:ext>
                </a:extLst>
              </a:tr>
              <a:tr h="383309">
                <a:tc>
                  <a:txBody>
                    <a:bodyPr/>
                    <a:lstStyle/>
                    <a:p>
                      <a:pPr algn="just">
                        <a:lnSpc>
                          <a:spcPct val="107000"/>
                        </a:lnSpc>
                        <a:spcAft>
                          <a:spcPts val="0"/>
                        </a:spcAft>
                      </a:pPr>
                      <a:r>
                        <a:rPr lang="tr-TR" sz="700" dirty="0">
                          <a:effectLst/>
                        </a:rPr>
                        <a:t>Sigortalının işe alındığı yıldan bir önceki takvim yılında işe alındığı işyerinden Kuruma bildirilen aylık prim ve hizmet belgelerinde veya muhtasar ve prim hizmet beyannamesinde kayıtlı sigortalı sayısının ortalamasına ilave olarak çalıştırılması</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8784499"/>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454375349"/>
              </p:ext>
            </p:extLst>
          </p:nvPr>
        </p:nvGraphicFramePr>
        <p:xfrm>
          <a:off x="336410" y="3179688"/>
          <a:ext cx="6337757" cy="995094"/>
        </p:xfrm>
        <a:graphic>
          <a:graphicData uri="http://schemas.openxmlformats.org/drawingml/2006/table">
            <a:tbl>
              <a:tblPr firstRow="1" firstCol="1" bandRow="1">
                <a:tableStyleId>{30075F4A-CEAF-433A-AD8E-FC29F240EA12}</a:tableStyleId>
              </a:tblPr>
              <a:tblGrid>
                <a:gridCol w="6337757">
                  <a:extLst>
                    <a:ext uri="{9D8B030D-6E8A-4147-A177-3AD203B41FA5}">
                      <a16:colId xmlns:a16="http://schemas.microsoft.com/office/drawing/2014/main" val="267702939"/>
                    </a:ext>
                  </a:extLst>
                </a:gridCol>
              </a:tblGrid>
              <a:tr h="103758">
                <a:tc>
                  <a:txBody>
                    <a:bodyPr/>
                    <a:lstStyle/>
                    <a:p>
                      <a:pPr algn="just">
                        <a:lnSpc>
                          <a:spcPct val="107000"/>
                        </a:lnSpc>
                        <a:spcAft>
                          <a:spcPts val="0"/>
                        </a:spcAft>
                      </a:pPr>
                      <a:r>
                        <a:rPr lang="tr-TR" sz="900" u="sng" dirty="0">
                          <a:effectLst/>
                          <a:latin typeface="Times New Roman" panose="02020603050405020304" pitchFamily="18" charset="0"/>
                          <a:cs typeface="Times New Roman" panose="02020603050405020304" pitchFamily="18" charset="0"/>
                        </a:rPr>
                        <a:t>İşyeri Yönünden;</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8737095"/>
                  </a:ext>
                </a:extLst>
              </a:tr>
              <a:tr h="103758">
                <a:tc>
                  <a:txBody>
                    <a:bodyPr/>
                    <a:lstStyle/>
                    <a:p>
                      <a:pPr marL="342900" lvl="0" indent="-342900" algn="just">
                        <a:lnSpc>
                          <a:spcPct val="107000"/>
                        </a:lnSpc>
                        <a:spcAft>
                          <a:spcPts val="0"/>
                        </a:spcAft>
                        <a:buSzPts val="1000"/>
                        <a:buFont typeface="Symbol" panose="05050102010706020507" pitchFamily="18" charset="2"/>
                        <a:buBlip>
                          <a:blip r:embed="rId5"/>
                        </a:buBlip>
                      </a:pPr>
                      <a:r>
                        <a:rPr lang="tr-TR" sz="800" dirty="0">
                          <a:effectLst/>
                        </a:rPr>
                        <a:t>Özel Sektör işverenine ait olması</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9514586"/>
                  </a:ext>
                </a:extLst>
              </a:tr>
              <a:tr h="103758">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800" dirty="0">
                          <a:effectLst/>
                        </a:rPr>
                        <a:t>Aylık prim ve hizmet belgesi Kuruma yasal süresinde verilmiş olmalı,  </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4651061"/>
                  </a:ext>
                </a:extLst>
              </a:tr>
              <a:tr h="103758">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800" dirty="0">
                          <a:effectLst/>
                        </a:rPr>
                        <a:t>Tahakkuk eden sigorta primlerinin yasal süreci içinde ödenmesi,</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8992149"/>
                  </a:ext>
                </a:extLst>
              </a:tr>
              <a:tr h="103758">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800" dirty="0">
                          <a:effectLst/>
                        </a:rPr>
                        <a:t>Prim, idari para cezası ve bunlara ilişkin gecikme zammı ve cezası borcu bulunmamalı,</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9570570"/>
                  </a:ext>
                </a:extLst>
              </a:tr>
              <a:tr h="103758">
                <a:tc>
                  <a:txBody>
                    <a:bodyPr/>
                    <a:lstStyle/>
                    <a:p>
                      <a:pPr marL="342900" lvl="0" indent="-342900" algn="just">
                        <a:lnSpc>
                          <a:spcPct val="107000"/>
                        </a:lnSpc>
                        <a:spcAft>
                          <a:spcPts val="0"/>
                        </a:spcAft>
                        <a:buSzPts val="1000"/>
                        <a:buFont typeface="Symbol" panose="05050102010706020507" pitchFamily="18" charset="2"/>
                        <a:buBlip>
                          <a:blip r:embed="rId5"/>
                        </a:buBlip>
                        <a:tabLst>
                          <a:tab pos="284480" algn="l"/>
                        </a:tabLst>
                      </a:pPr>
                      <a:r>
                        <a:rPr lang="tr-TR" sz="800" dirty="0">
                          <a:effectLst/>
                        </a:rPr>
                        <a:t>Yapılandırılmış/taksitlendirilmiş borçların zamanında ve düzenli bir şekilde ödenmesine devam edilmeli,</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8962163"/>
                  </a:ext>
                </a:extLst>
              </a:tr>
              <a:tr h="196200">
                <a:tc>
                  <a:txBody>
                    <a:bodyPr/>
                    <a:lstStyle/>
                    <a:p>
                      <a:pPr algn="just">
                        <a:lnSpc>
                          <a:spcPct val="107000"/>
                        </a:lnSpc>
                        <a:spcAft>
                          <a:spcPts val="0"/>
                        </a:spcAft>
                      </a:pPr>
                      <a:r>
                        <a:rPr lang="tr-TR" sz="800" dirty="0">
                          <a:effectLst/>
                        </a:rPr>
                        <a:t>    Sahte sigortalı bildiriminde bulunulmamalı, kayıt dışı sigortalı </a:t>
                      </a:r>
                      <a:r>
                        <a:rPr lang="tr-TR" sz="800" dirty="0" smtClean="0">
                          <a:effectLst/>
                        </a:rPr>
                        <a:t>çalıştırılmamalı</a:t>
                      </a:r>
                      <a:r>
                        <a:rPr lang="tr-TR" sz="800" dirty="0">
                          <a:effectLst/>
                        </a:rPr>
                        <a:t> </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395557"/>
                  </a:ext>
                </a:extLst>
              </a:tr>
            </a:tbl>
          </a:graphicData>
        </a:graphic>
      </p:graphicFrame>
      <p:sp>
        <p:nvSpPr>
          <p:cNvPr id="3" name="Dikdörtgen 2"/>
          <p:cNvSpPr/>
          <p:nvPr/>
        </p:nvSpPr>
        <p:spPr>
          <a:xfrm>
            <a:off x="234441" y="4260741"/>
            <a:ext cx="6415128" cy="830997"/>
          </a:xfrm>
          <a:prstGeom prst="rect">
            <a:avLst/>
          </a:prstGeom>
        </p:spPr>
        <p:txBody>
          <a:bodyPr wrap="square">
            <a:spAutoFit/>
          </a:bodyPr>
          <a:lstStyle/>
          <a:p>
            <a:pPr algn="just"/>
            <a:r>
              <a:rPr lang="tr-TR" sz="800" b="1" dirty="0">
                <a:latin typeface="Times New Roman" panose="02020603050405020304" pitchFamily="18" charset="0"/>
                <a:cs typeface="Times New Roman" panose="02020603050405020304" pitchFamily="18" charset="0"/>
              </a:rPr>
              <a:t>4447 sayılı Kanunun geçici 19 uncu maddesinde belirtilen diğer şartların sağlanmış olması kaydıyla 1/1/2018 ile 31/12/2020 tarihleri arasında işe alınan ve destek kapsamına giren sigortalılardan dolayı 2020/Aralık ayı/dönemine kadar (bu ay/dönem dahil) geçerli olmak üzere;</a:t>
            </a:r>
          </a:p>
          <a:p>
            <a:pPr algn="just"/>
            <a:r>
              <a:rPr lang="tr-TR" sz="800" b="1" dirty="0">
                <a:latin typeface="Times New Roman" panose="02020603050405020304" pitchFamily="18" charset="0"/>
                <a:cs typeface="Times New Roman" panose="02020603050405020304" pitchFamily="18" charset="0"/>
              </a:rPr>
              <a:t>- İşe giriş tarihi itibarıyla 18 yaşından büyük kadın, 18 yaşından büyük 25 yaşından küçük erkek sigortalılar ile Türkiye İş Kurumuna engelli olarak kayıtlı sigortalılar için sigortalının işe giriş tarihinden itibaren 18 ay,</a:t>
            </a:r>
          </a:p>
          <a:p>
            <a:pPr algn="just"/>
            <a:r>
              <a:rPr lang="tr-TR" sz="800" b="1" dirty="0">
                <a:latin typeface="Times New Roman" panose="02020603050405020304" pitchFamily="18" charset="0"/>
                <a:cs typeface="Times New Roman" panose="02020603050405020304" pitchFamily="18" charset="0"/>
              </a:rPr>
              <a:t>- İşe giriş tarihi itibarıyla 18 yaşın altındaki sigortalılar dahil olmak üzere diğer sigortalılar için sigortalının işe giriş tarihinden itibaren 12 ay süreyle</a:t>
            </a:r>
          </a:p>
        </p:txBody>
      </p:sp>
    </p:spTree>
    <p:extLst>
      <p:ext uri="{BB962C8B-B14F-4D97-AF65-F5344CB8AC3E}">
        <p14:creationId xmlns:p14="http://schemas.microsoft.com/office/powerpoint/2010/main" val="7977774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anim calcmode="lin" valueType="num">
                                      <p:cBhvr>
                                        <p:cTn id="8" dur="1000" fill="hold"/>
                                        <p:tgtEl>
                                          <p:spTgt spid="306"/>
                                        </p:tgtEl>
                                        <p:attrNameLst>
                                          <p:attrName>ppt_x</p:attrName>
                                        </p:attrNameLst>
                                      </p:cBhvr>
                                      <p:tavLst>
                                        <p:tav tm="0">
                                          <p:val>
                                            <p:strVal val="#ppt_x"/>
                                          </p:val>
                                        </p:tav>
                                        <p:tav tm="100000">
                                          <p:val>
                                            <p:strVal val="#ppt_x"/>
                                          </p:val>
                                        </p:tav>
                                      </p:tavLst>
                                    </p:anim>
                                    <p:anim calcmode="lin" valueType="num">
                                      <p:cBhvr>
                                        <p:cTn id="9" dur="1000" fill="hold"/>
                                        <p:tgtEl>
                                          <p:spTgt spid="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178" name="Google Shape;178;p26"/>
          <p:cNvGrpSpPr/>
          <p:nvPr/>
        </p:nvGrpSpPr>
        <p:grpSpPr>
          <a:xfrm>
            <a:off x="2105969" y="436599"/>
            <a:ext cx="4369258" cy="565073"/>
            <a:chOff x="416739" y="144732"/>
            <a:chExt cx="5946662" cy="565073"/>
          </a:xfrm>
        </p:grpSpPr>
        <p:sp>
          <p:nvSpPr>
            <p:cNvPr id="179" name="Google Shape;179;p2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MALULLÜK, YAŞLILIK VE ÖLÜM SİGORTASI İŞVEREN HİSSESİNDEN 5 PUANLIK İNDİRİM</a:t>
              </a:r>
              <a:endParaRPr sz="14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80" name="Google Shape;180;p2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81" name="Google Shape;181;p2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183" name="Google Shape;183;p26"/>
          <p:cNvSpPr txBox="1"/>
          <p:nvPr/>
        </p:nvSpPr>
        <p:spPr>
          <a:xfrm>
            <a:off x="345203" y="1317438"/>
            <a:ext cx="6130024" cy="7434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200" b="0" i="0" u="none" strike="noStrike" cap="none" dirty="0">
                <a:solidFill>
                  <a:srgbClr val="000000"/>
                </a:solidFill>
                <a:latin typeface="Times New Roman"/>
                <a:ea typeface="Times New Roman"/>
                <a:cs typeface="Times New Roman"/>
                <a:sym typeface="Times New Roman"/>
              </a:rPr>
              <a:t>Özel sektör işverenleri, çalıştırdıkları sigortalılara ilişkin sigortalının prime esas kazancı üzerinden hesaplanan malullük, yaşlılık ve ölüm sigortaları primlerinin işveren hissesinin beş puanlık kısmına isabet eden tutar kadar indirimden yararlanabilir.</a:t>
            </a:r>
            <a:endParaRPr dirty="0"/>
          </a:p>
          <a:p>
            <a:pPr marL="0" marR="0" lvl="0" indent="0" algn="just" rtl="0">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graphicFrame>
        <p:nvGraphicFramePr>
          <p:cNvPr id="184" name="Google Shape;184;p26"/>
          <p:cNvGraphicFramePr/>
          <p:nvPr>
            <p:extLst>
              <p:ext uri="{D42A27DB-BD31-4B8C-83A1-F6EECF244321}">
                <p14:modId xmlns:p14="http://schemas.microsoft.com/office/powerpoint/2010/main" val="2696847225"/>
              </p:ext>
            </p:extLst>
          </p:nvPr>
        </p:nvGraphicFramePr>
        <p:xfrm>
          <a:off x="345202" y="2179212"/>
          <a:ext cx="6151575" cy="1386945"/>
        </p:xfrm>
        <a:graphic>
          <a:graphicData uri="http://schemas.openxmlformats.org/drawingml/2006/table">
            <a:tbl>
              <a:tblPr firstRow="1" firstCol="1" bandRow="1">
                <a:noFill/>
                <a:tableStyleId>{30075F4A-CEAF-433A-AD8E-FC29F240EA12}</a:tableStyleId>
              </a:tblPr>
              <a:tblGrid>
                <a:gridCol w="6151575">
                  <a:extLst>
                    <a:ext uri="{9D8B030D-6E8A-4147-A177-3AD203B41FA5}">
                      <a16:colId xmlns:a16="http://schemas.microsoft.com/office/drawing/2014/main" val="20000"/>
                    </a:ext>
                  </a:extLst>
                </a:gridCol>
              </a:tblGrid>
              <a:tr h="172298">
                <a:tc>
                  <a:txBody>
                    <a:bodyPr/>
                    <a:lstStyle/>
                    <a:p>
                      <a:pPr marL="0" marR="0" lvl="0" indent="0" algn="l"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TEŞVİKTEN YARARLANMA ŞARTLARI </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0"/>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Aylık prim ve hizmet belgesi Kuruma yasal süresinde verilmiş olmalı,  </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1"/>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Primler yasal süresi içinde ödenmeli,</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2"/>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Prim, idari para cezası ve bunlara ilişkin gecikme zammı ve cezası borcu bulunmamalı,</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3"/>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Borcu varsa, bu borçlar yapılandırılmış veya taksitlendirilmiş olmalı,</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4"/>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Yapılandırılmış/taksitlendirilmiş borçların zamanında ve düzenli bir şekilde ödenmesine devam edilmeli,</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5"/>
                  </a:ext>
                </a:extLst>
              </a:tr>
              <a:tr h="172298">
                <a:tc>
                  <a:txBody>
                    <a:bodyPr/>
                    <a:lstStyle/>
                    <a:p>
                      <a:pPr marL="0" marR="0" lvl="0" indent="0" algn="just" rtl="0">
                        <a:lnSpc>
                          <a:spcPct val="107000"/>
                        </a:lnSpc>
                        <a:spcBef>
                          <a:spcPts val="0"/>
                        </a:spcBef>
                        <a:spcAft>
                          <a:spcPts val="0"/>
                        </a:spcAft>
                        <a:buNone/>
                      </a:pPr>
                      <a:r>
                        <a:rPr lang="tr-TR" sz="1000" u="none" strike="noStrike" cap="none" dirty="0">
                          <a:latin typeface="Times New Roman"/>
                          <a:ea typeface="Times New Roman"/>
                          <a:cs typeface="Times New Roman"/>
                          <a:sym typeface="Times New Roman"/>
                        </a:rPr>
                        <a:t>Kayıt dışı sigortalı çalıştırılmamalı,</a:t>
                      </a:r>
                      <a:endParaRPr sz="9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6"/>
                  </a:ext>
                </a:extLst>
              </a:tr>
              <a:tr h="180859">
                <a:tc>
                  <a:txBody>
                    <a:bodyPr/>
                    <a:lstStyle/>
                    <a:p>
                      <a:pPr marL="0" marR="0" lvl="0" indent="0" algn="just" rtl="0">
                        <a:lnSpc>
                          <a:spcPct val="107000"/>
                        </a:lnSpc>
                        <a:spcBef>
                          <a:spcPts val="0"/>
                        </a:spcBef>
                        <a:spcAft>
                          <a:spcPts val="0"/>
                        </a:spcAft>
                        <a:buNone/>
                      </a:pPr>
                      <a:r>
                        <a:rPr lang="tr-TR" sz="1050" u="none" strike="noStrike" cap="none" dirty="0">
                          <a:latin typeface="Times New Roman"/>
                          <a:ea typeface="Times New Roman"/>
                          <a:cs typeface="Times New Roman"/>
                          <a:sym typeface="Times New Roman"/>
                        </a:rPr>
                        <a:t>Sahte sigortalı bildiriminde bulunulmamalı</a:t>
                      </a:r>
                      <a:r>
                        <a:rPr lang="tr-TR" sz="900" u="none" strike="noStrike" cap="none" dirty="0">
                          <a:latin typeface="Times New Roman"/>
                          <a:ea typeface="Times New Roman"/>
                          <a:cs typeface="Times New Roman"/>
                          <a:sym typeface="Times New Roman"/>
                        </a:rPr>
                        <a:t>.</a:t>
                      </a:r>
                      <a:endParaRPr sz="800" u="none" strike="noStrike" cap="none" dirty="0">
                        <a:latin typeface="Times New Roman"/>
                        <a:ea typeface="Times New Roman"/>
                        <a:cs typeface="Times New Roman"/>
                        <a:sym typeface="Times New Roman"/>
                      </a:endParaRPr>
                    </a:p>
                  </a:txBody>
                  <a:tcPr marL="34175" marR="34175" marT="0" marB="0"/>
                </a:tc>
                <a:extLst>
                  <a:ext uri="{0D108BD9-81ED-4DB2-BD59-A6C34878D82A}">
                    <a16:rowId xmlns:a16="http://schemas.microsoft.com/office/drawing/2014/main" val="10007"/>
                  </a:ext>
                </a:extLst>
              </a:tr>
            </a:tbl>
          </a:graphicData>
        </a:graphic>
      </p:graphicFrame>
      <p:graphicFrame>
        <p:nvGraphicFramePr>
          <p:cNvPr id="185" name="Google Shape;185;p26"/>
          <p:cNvGraphicFramePr/>
          <p:nvPr>
            <p:extLst>
              <p:ext uri="{D42A27DB-BD31-4B8C-83A1-F6EECF244321}">
                <p14:modId xmlns:p14="http://schemas.microsoft.com/office/powerpoint/2010/main" val="3637529174"/>
              </p:ext>
            </p:extLst>
          </p:nvPr>
        </p:nvGraphicFramePr>
        <p:xfrm>
          <a:off x="345203" y="3756655"/>
          <a:ext cx="6151575" cy="1090617"/>
        </p:xfrm>
        <a:graphic>
          <a:graphicData uri="http://schemas.openxmlformats.org/drawingml/2006/table">
            <a:tbl>
              <a:tblPr firstRow="1" firstCol="1" bandRow="1">
                <a:noFill/>
                <a:tableStyleId>{30075F4A-CEAF-433A-AD8E-FC29F240EA12}</a:tableStyleId>
              </a:tblPr>
              <a:tblGrid>
                <a:gridCol w="6151575">
                  <a:extLst>
                    <a:ext uri="{9D8B030D-6E8A-4147-A177-3AD203B41FA5}">
                      <a16:colId xmlns:a16="http://schemas.microsoft.com/office/drawing/2014/main" val="20000"/>
                    </a:ext>
                  </a:extLst>
                </a:gridCol>
              </a:tblGrid>
              <a:tr h="433219">
                <a:tc>
                  <a:txBody>
                    <a:bodyPr/>
                    <a:lstStyle/>
                    <a:p>
                      <a:pPr marL="0" marR="0" lvl="0" indent="0" algn="just" rtl="0">
                        <a:lnSpc>
                          <a:spcPct val="107000"/>
                        </a:lnSpc>
                        <a:spcBef>
                          <a:spcPts val="0"/>
                        </a:spcBef>
                        <a:spcAft>
                          <a:spcPts val="0"/>
                        </a:spcAft>
                        <a:buNone/>
                      </a:pPr>
                      <a:r>
                        <a:rPr lang="tr-TR" sz="1050" u="none" strike="noStrike" cap="none" dirty="0">
                          <a:latin typeface="Times New Roman"/>
                          <a:ea typeface="Times New Roman"/>
                          <a:cs typeface="Times New Roman"/>
                          <a:sym typeface="Times New Roman"/>
                        </a:rPr>
                        <a:t>5335 sayılı Kanunun 30 uncu maddesinin ikinci fıkrası kapsamına giren kurum ve kuruluşlar teşvikten yararlanamaz.</a:t>
                      </a:r>
                      <a:endParaRPr sz="1050" u="none" strike="noStrike" cap="none" dirty="0">
                        <a:latin typeface="Times New Roman"/>
                        <a:ea typeface="Times New Roman"/>
                        <a:cs typeface="Times New Roman"/>
                        <a:sym typeface="Times New Roman"/>
                      </a:endParaRPr>
                    </a:p>
                  </a:txBody>
                  <a:tcPr marL="34900" marR="34900" marT="0" marB="0">
                    <a:solidFill>
                      <a:schemeClr val="bg2"/>
                    </a:solidFill>
                  </a:tcPr>
                </a:tc>
                <a:extLst>
                  <a:ext uri="{0D108BD9-81ED-4DB2-BD59-A6C34878D82A}">
                    <a16:rowId xmlns:a16="http://schemas.microsoft.com/office/drawing/2014/main" val="10000"/>
                  </a:ext>
                </a:extLst>
              </a:tr>
              <a:tr h="657398">
                <a:tc>
                  <a:txBody>
                    <a:bodyPr/>
                    <a:lstStyle/>
                    <a:p>
                      <a:pPr marL="0" marR="0" lvl="0" indent="0" algn="just" rtl="0">
                        <a:lnSpc>
                          <a:spcPct val="107000"/>
                        </a:lnSpc>
                        <a:spcBef>
                          <a:spcPts val="0"/>
                        </a:spcBef>
                        <a:spcAft>
                          <a:spcPts val="0"/>
                        </a:spcAft>
                        <a:buNone/>
                      </a:pPr>
                      <a:r>
                        <a:rPr lang="tr-TR" sz="1050" u="none" strike="noStrike" cap="none" dirty="0">
                          <a:latin typeface="Times New Roman"/>
                          <a:ea typeface="Times New Roman"/>
                          <a:cs typeface="Times New Roman"/>
                          <a:sym typeface="Times New Roman"/>
                        </a:rPr>
                        <a:t>2886, 4734 sayılı Kanunlar ile 4734 sayılı Kanunun 3. maddesi kapsamında alım ve yapım işi üstlenen işverenler ile uluslararası anlaşmalara istinaden alım ve yapım işi üstlenen işverenler, ihale konusu iş döneminde bu teşvikten yararlanamaz.</a:t>
                      </a:r>
                      <a:endParaRPr sz="1050" u="none" strike="noStrike" cap="none" dirty="0">
                        <a:latin typeface="Times New Roman"/>
                        <a:ea typeface="Times New Roman"/>
                        <a:cs typeface="Times New Roman"/>
                        <a:sym typeface="Times New Roman"/>
                      </a:endParaRPr>
                    </a:p>
                  </a:txBody>
                  <a:tcPr marL="34900" marR="34900" marT="0" marB="0">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anim calcmode="lin" valueType="num">
                                      <p:cBhvr>
                                        <p:cTn id="8" dur="1000" fill="hold"/>
                                        <p:tgtEl>
                                          <p:spTgt spid="183"/>
                                        </p:tgtEl>
                                        <p:attrNameLst>
                                          <p:attrName>ppt_x</p:attrName>
                                        </p:attrNameLst>
                                      </p:cBhvr>
                                      <p:tavLst>
                                        <p:tav tm="0">
                                          <p:val>
                                            <p:strVal val="#ppt_x"/>
                                          </p:val>
                                        </p:tav>
                                        <p:tav tm="100000">
                                          <p:val>
                                            <p:strVal val="#ppt_x"/>
                                          </p:val>
                                        </p:tav>
                                      </p:tavLst>
                                    </p:anim>
                                    <p:anim calcmode="lin" valueType="num">
                                      <p:cBhvr>
                                        <p:cTn id="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
                                        </p:tgtEl>
                                        <p:attrNameLst>
                                          <p:attrName>style.visibility</p:attrName>
                                        </p:attrNameLst>
                                      </p:cBhvr>
                                      <p:to>
                                        <p:strVal val="visible"/>
                                      </p:to>
                                    </p:set>
                                    <p:animEffect transition="in" filter="fade">
                                      <p:cBhvr>
                                        <p:cTn id="14" dur="1000"/>
                                        <p:tgtEl>
                                          <p:spTgt spid="184"/>
                                        </p:tgtEl>
                                      </p:cBhvr>
                                    </p:animEffect>
                                    <p:anim calcmode="lin" valueType="num">
                                      <p:cBhvr>
                                        <p:cTn id="15" dur="1000" fill="hold"/>
                                        <p:tgtEl>
                                          <p:spTgt spid="184"/>
                                        </p:tgtEl>
                                        <p:attrNameLst>
                                          <p:attrName>ppt_x</p:attrName>
                                        </p:attrNameLst>
                                      </p:cBhvr>
                                      <p:tavLst>
                                        <p:tav tm="0">
                                          <p:val>
                                            <p:strVal val="#ppt_x"/>
                                          </p:val>
                                        </p:tav>
                                        <p:tav tm="100000">
                                          <p:val>
                                            <p:strVal val="#ppt_x"/>
                                          </p:val>
                                        </p:tav>
                                      </p:tavLst>
                                    </p:anim>
                                    <p:anim calcmode="lin" valueType="num">
                                      <p:cBhvr>
                                        <p:cTn id="16"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1000"/>
                                        <p:tgtEl>
                                          <p:spTgt spid="185"/>
                                        </p:tgtEl>
                                      </p:cBhvr>
                                    </p:animEffect>
                                    <p:anim calcmode="lin" valueType="num">
                                      <p:cBhvr>
                                        <p:cTn id="22" dur="1000" fill="hold"/>
                                        <p:tgtEl>
                                          <p:spTgt spid="185"/>
                                        </p:tgtEl>
                                        <p:attrNameLst>
                                          <p:attrName>ppt_x</p:attrName>
                                        </p:attrNameLst>
                                      </p:cBhvr>
                                      <p:tavLst>
                                        <p:tav tm="0">
                                          <p:val>
                                            <p:strVal val="#ppt_x"/>
                                          </p:val>
                                        </p:tav>
                                        <p:tav tm="100000">
                                          <p:val>
                                            <p:strVal val="#ppt_x"/>
                                          </p:val>
                                        </p:tav>
                                      </p:tavLst>
                                    </p:anim>
                                    <p:anim calcmode="lin" valueType="num">
                                      <p:cBhvr>
                                        <p:cTn id="23"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300;p36"/>
          <p:cNvGrpSpPr/>
          <p:nvPr/>
        </p:nvGrpSpPr>
        <p:grpSpPr>
          <a:xfrm>
            <a:off x="2105969" y="436599"/>
            <a:ext cx="4369258" cy="565073"/>
            <a:chOff x="416739" y="144732"/>
            <a:chExt cx="5946662" cy="565073"/>
          </a:xfrm>
        </p:grpSpPr>
        <p:sp>
          <p:nvSpPr>
            <p:cNvPr id="301" name="Google Shape;301;p3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4447 SAYILI İŞSİZLİK SİGORTASI KANUNUNUN GEÇİCİ 19. MADDESİ</a:t>
              </a:r>
              <a:endParaRPr lang="tr-TR" dirty="0">
                <a:solidFill>
                  <a:schemeClr val="bg1"/>
                </a:solidFill>
                <a:latin typeface="Times New Roman" pitchFamily="18" charset="0"/>
                <a:ea typeface="Calibri"/>
                <a:cs typeface="Times New Roman" pitchFamily="18" charset="0"/>
                <a:sym typeface="Calibri"/>
              </a:endParaRPr>
            </a:p>
          </p:txBody>
        </p:sp>
        <p:sp>
          <p:nvSpPr>
            <p:cNvPr id="302" name="Google Shape;302;p3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3" name="Google Shape;303;p3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12" name="Tablo 11"/>
          <p:cNvGraphicFramePr>
            <a:graphicFrameLocks noGrp="1"/>
          </p:cNvGraphicFramePr>
          <p:nvPr>
            <p:extLst>
              <p:ext uri="{D42A27DB-BD31-4B8C-83A1-F6EECF244321}">
                <p14:modId xmlns:p14="http://schemas.microsoft.com/office/powerpoint/2010/main" val="3343790495"/>
              </p:ext>
            </p:extLst>
          </p:nvPr>
        </p:nvGraphicFramePr>
        <p:xfrm>
          <a:off x="445974" y="1652952"/>
          <a:ext cx="6029252" cy="1659990"/>
        </p:xfrm>
        <a:graphic>
          <a:graphicData uri="http://schemas.openxmlformats.org/drawingml/2006/table">
            <a:tbl>
              <a:tblPr firstRow="1" firstCol="1" bandRow="1">
                <a:tableStyleId>{30075F4A-CEAF-433A-AD8E-FC29F240EA12}</a:tableStyleId>
              </a:tblPr>
              <a:tblGrid>
                <a:gridCol w="1824206">
                  <a:extLst>
                    <a:ext uri="{9D8B030D-6E8A-4147-A177-3AD203B41FA5}">
                      <a16:colId xmlns:a16="http://schemas.microsoft.com/office/drawing/2014/main" val="2929074066"/>
                    </a:ext>
                  </a:extLst>
                </a:gridCol>
                <a:gridCol w="2102523">
                  <a:extLst>
                    <a:ext uri="{9D8B030D-6E8A-4147-A177-3AD203B41FA5}">
                      <a16:colId xmlns:a16="http://schemas.microsoft.com/office/drawing/2014/main" val="3411492045"/>
                    </a:ext>
                  </a:extLst>
                </a:gridCol>
                <a:gridCol w="2102523">
                  <a:extLst>
                    <a:ext uri="{9D8B030D-6E8A-4147-A177-3AD203B41FA5}">
                      <a16:colId xmlns:a16="http://schemas.microsoft.com/office/drawing/2014/main" val="365655316"/>
                    </a:ext>
                  </a:extLst>
                </a:gridCol>
              </a:tblGrid>
              <a:tr h="316525">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65760">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541606">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a:t>
                      </a:r>
                      <a:r>
                        <a:rPr lang="tr-TR" sz="1000" dirty="0" smtClean="0">
                          <a:solidFill>
                            <a:schemeClr val="bg1"/>
                          </a:solidFill>
                          <a:effectLst/>
                          <a:latin typeface="Times New Roman" panose="02020603050405020304" pitchFamily="18" charset="0"/>
                          <a:cs typeface="Times New Roman" panose="02020603050405020304" pitchFamily="18" charset="0"/>
                        </a:rPr>
                        <a:t>37,5</a:t>
                      </a:r>
                      <a:r>
                        <a:rPr lang="tr-TR" sz="1000" dirty="0">
                          <a:solidFill>
                            <a:schemeClr val="bg1"/>
                          </a:solidFill>
                          <a:effectLst/>
                          <a:latin typeface="Times New Roman" panose="02020603050405020304" pitchFamily="18" charset="0"/>
                          <a:cs typeface="Times New Roman" panose="02020603050405020304" pitchFamily="18" charset="0"/>
                        </a:rPr>
                        <a:t>)</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BRÜT A.Ü*%37,5)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a:t>
                      </a:r>
                      <a:r>
                        <a:rPr lang="tr-TR" sz="1000" dirty="0" smtClean="0">
                          <a:solidFill>
                            <a:schemeClr val="bg1"/>
                          </a:solidFill>
                          <a:effectLst/>
                          <a:latin typeface="Times New Roman" panose="02020603050405020304" pitchFamily="18" charset="0"/>
                          <a:cs typeface="Times New Roman" panose="02020603050405020304" pitchFamily="18" charset="0"/>
                        </a:rPr>
                        <a:t>TUTAR</a:t>
                      </a:r>
                    </a:p>
                    <a:p>
                      <a:pPr algn="ctr">
                        <a:lnSpc>
                          <a:spcPct val="107000"/>
                        </a:lnSpc>
                        <a:spcAft>
                          <a:spcPts val="0"/>
                        </a:spcAft>
                      </a:pPr>
                      <a:r>
                        <a:rPr lang="tr-TR" sz="1000" dirty="0" smtClean="0">
                          <a:solidFill>
                            <a:schemeClr val="bg1"/>
                          </a:solidFill>
                          <a:effectLst/>
                          <a:latin typeface="Times New Roman" panose="02020603050405020304" pitchFamily="18" charset="0"/>
                          <a:cs typeface="Times New Roman" panose="02020603050405020304" pitchFamily="18" charset="0"/>
                        </a:rPr>
                        <a:t>(SPEK*%37,5- BRÜT A.Ü*%37,5)</a:t>
                      </a:r>
                      <a:endParaRPr lang="tr-TR" sz="1000" dirty="0">
                        <a:solidFill>
                          <a:schemeClr val="bg1"/>
                        </a:solidFill>
                        <a:effectLst/>
                        <a:latin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436099">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6" name="Dikdörtgen 5"/>
          <p:cNvSpPr/>
          <p:nvPr/>
        </p:nvSpPr>
        <p:spPr>
          <a:xfrm>
            <a:off x="1037884" y="2933764"/>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959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Dikdörtgen 6"/>
          <p:cNvSpPr/>
          <p:nvPr/>
        </p:nvSpPr>
        <p:spPr>
          <a:xfrm>
            <a:off x="2986259" y="2933763"/>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959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Dikdörtgen 7"/>
          <p:cNvSpPr/>
          <p:nvPr/>
        </p:nvSpPr>
        <p:spPr>
          <a:xfrm>
            <a:off x="5207283" y="2933762"/>
            <a:ext cx="537327"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0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96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1523" b="1" dirty="0">
                <a:solidFill>
                  <a:srgbClr val="FFFFFF"/>
                </a:solidFill>
                <a:effectLst>
                  <a:outerShdw blurRad="38100" dist="38100" dir="2700000" algn="tl">
                    <a:srgbClr val="000000">
                      <a:alpha val="43137"/>
                    </a:srgbClr>
                  </a:outerShdw>
                </a:effectLst>
                <a:latin typeface="+mj-lt"/>
                <a:cs typeface="Times New Roman" panose="02020603050405020304" pitchFamily="18" charset="0"/>
              </a:rPr>
              <a:t>2019 YILI ASGARİ ÜCRET DESTEĞİ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441343" y="815814"/>
            <a:ext cx="6555617" cy="1783719"/>
          </a:xfrm>
        </p:spPr>
        <p:txBody>
          <a:bodyPr/>
          <a:lstStyle/>
          <a:p>
            <a:pPr marL="0" indent="0" algn="just" fontAlgn="auto">
              <a:spcAft>
                <a:spcPts val="0"/>
              </a:spcAft>
              <a:buClr>
                <a:srgbClr val="00003E"/>
              </a:buClr>
              <a:buSzPct val="100000"/>
              <a:buNone/>
            </a:pPr>
            <a:r>
              <a:rPr lang="tr-TR" altLang="tr-TR" sz="1218" u="sng" dirty="0">
                <a:latin typeface="Arial" panose="020B0604020202020204" pitchFamily="34" charset="0"/>
                <a:cs typeface="Arial" panose="020B0604020202020204" pitchFamily="34" charset="0"/>
              </a:rPr>
              <a:t>YASAL DAYANAK</a:t>
            </a:r>
          </a:p>
          <a:p>
            <a:pPr marL="0" indent="0" algn="just" fontAlgn="auto">
              <a:spcBef>
                <a:spcPts val="0"/>
              </a:spcBef>
              <a:spcAft>
                <a:spcPts val="0"/>
              </a:spcAft>
              <a:buClr>
                <a:srgbClr val="C00000"/>
              </a:buClr>
              <a:buSzPct val="100000"/>
              <a:buNone/>
            </a:pPr>
            <a:r>
              <a:rPr lang="tr-TR" sz="1218" dirty="0">
                <a:latin typeface="Arial" panose="020B0604020202020204" pitchFamily="34" charset="0"/>
                <a:cs typeface="Arial" panose="020B0604020202020204" pitchFamily="34" charset="0"/>
              </a:rPr>
              <a:t>5510 sayılı Kanuna eklenen Geçici 78 inci madde</a:t>
            </a:r>
          </a:p>
          <a:p>
            <a:pPr marL="0" indent="0" algn="just" fontAlgn="auto">
              <a:spcBef>
                <a:spcPts val="0"/>
              </a:spcBef>
              <a:spcAft>
                <a:spcPts val="0"/>
              </a:spcAft>
              <a:buClr>
                <a:srgbClr val="C00000"/>
              </a:buClr>
              <a:buSzPct val="100000"/>
              <a:buNone/>
            </a:pPr>
            <a:endParaRPr lang="tr-TR" altLang="tr-TR" sz="1218" dirty="0">
              <a:latin typeface="Arial" panose="020B0604020202020204" pitchFamily="34" charset="0"/>
              <a:cs typeface="Arial" panose="020B0604020202020204" pitchFamily="34" charset="0"/>
              <a:sym typeface="Wingdings" pitchFamily="2" charset="2"/>
            </a:endParaRPr>
          </a:p>
          <a:p>
            <a:pPr marL="0" indent="0" algn="just" fontAlgn="auto">
              <a:spcBef>
                <a:spcPts val="0"/>
              </a:spcBef>
              <a:spcAft>
                <a:spcPts val="0"/>
              </a:spcAft>
              <a:buClr>
                <a:srgbClr val="C00000"/>
              </a:buClr>
              <a:buSzPct val="100000"/>
              <a:buNone/>
            </a:pPr>
            <a:r>
              <a:rPr lang="tr-TR" altLang="tr-TR" sz="1218" u="sng" dirty="0">
                <a:latin typeface="Arial" panose="020B0604020202020204" pitchFamily="34" charset="0"/>
                <a:cs typeface="Arial" panose="020B0604020202020204" pitchFamily="34" charset="0"/>
                <a:sym typeface="Wingdings" pitchFamily="2" charset="2"/>
              </a:rPr>
              <a:t>UYGULANMA TARİHİ</a:t>
            </a:r>
            <a:r>
              <a:rPr lang="tr-TR" altLang="tr-TR" sz="1218" dirty="0">
                <a:latin typeface="Arial" panose="020B0604020202020204" pitchFamily="34" charset="0"/>
                <a:cs typeface="Arial" panose="020B0604020202020204" pitchFamily="34" charset="0"/>
                <a:sym typeface="Wingdings" pitchFamily="2" charset="2"/>
              </a:rPr>
              <a:t>	    : </a:t>
            </a:r>
            <a:r>
              <a:rPr lang="tr-TR" altLang="tr-TR" sz="1218" dirty="0">
                <a:latin typeface="Arial" panose="020B0604020202020204" pitchFamily="34" charset="0"/>
                <a:cs typeface="Arial" panose="020B0604020202020204" pitchFamily="34" charset="0"/>
              </a:rPr>
              <a:t>1/1/2019-31/12/2019</a:t>
            </a:r>
          </a:p>
          <a:p>
            <a:pPr marL="0" indent="0" algn="just" fontAlgn="auto">
              <a:spcBef>
                <a:spcPts val="0"/>
              </a:spcBef>
              <a:spcAft>
                <a:spcPts val="0"/>
              </a:spcAft>
              <a:buClr>
                <a:srgbClr val="046CA6"/>
              </a:buClr>
              <a:buSzPct val="100000"/>
              <a:buNone/>
            </a:pPr>
            <a:r>
              <a:rPr lang="tr-TR" altLang="tr-TR" sz="1218" u="sng" dirty="0">
                <a:latin typeface="Arial" panose="020B0604020202020204" pitchFamily="34" charset="0"/>
                <a:cs typeface="Arial" panose="020B0604020202020204" pitchFamily="34" charset="0"/>
                <a:sym typeface="Wingdings" pitchFamily="2" charset="2"/>
              </a:rPr>
              <a:t>FİNANSMANI</a:t>
            </a:r>
            <a:r>
              <a:rPr lang="tr-TR" altLang="tr-TR" sz="1218" dirty="0">
                <a:latin typeface="Arial" panose="020B0604020202020204" pitchFamily="34" charset="0"/>
                <a:cs typeface="Arial" panose="020B0604020202020204" pitchFamily="34" charset="0"/>
                <a:sym typeface="Wingdings" pitchFamily="2" charset="2"/>
              </a:rPr>
              <a:t>		    : İşsizlik Sigortası Fonu</a:t>
            </a:r>
          </a:p>
          <a:p>
            <a:pPr marL="0" indent="0" algn="just" eaLnBrk="1" fontAlgn="auto" hangingPunct="1">
              <a:spcAft>
                <a:spcPts val="0"/>
              </a:spcAft>
              <a:buClr>
                <a:srgbClr val="00003E"/>
              </a:buClr>
              <a:buNone/>
            </a:pPr>
            <a:r>
              <a:rPr lang="tr-TR" sz="1218" u="sng" dirty="0">
                <a:latin typeface="Arial" panose="020B0604020202020204" pitchFamily="34" charset="0"/>
                <a:cs typeface="Arial" panose="020B0604020202020204" pitchFamily="34" charset="0"/>
              </a:rPr>
              <a:t>DESTEK TUTARI</a:t>
            </a:r>
          </a:p>
          <a:p>
            <a:pPr marL="0" indent="0" algn="just" eaLnBrk="1" fontAlgn="auto" hangingPunct="1">
              <a:spcAft>
                <a:spcPts val="0"/>
              </a:spcAft>
              <a:buClr>
                <a:srgbClr val="00003E"/>
              </a:buClr>
              <a:buNone/>
            </a:pPr>
            <a:endParaRPr lang="tr-TR" sz="1218" b="0" u="sng" dirty="0"/>
          </a:p>
          <a:p>
            <a:pPr marL="0" indent="0" algn="just" eaLnBrk="1" fontAlgn="auto" hangingPunct="1">
              <a:spcAft>
                <a:spcPts val="0"/>
              </a:spcAft>
              <a:buClr>
                <a:srgbClr val="00003E"/>
              </a:buClr>
              <a:buNone/>
            </a:pPr>
            <a:endParaRPr lang="tr-TR" sz="1218" b="0" u="sng" dirty="0"/>
          </a:p>
          <a:p>
            <a:pPr algn="just" fontAlgn="auto">
              <a:spcBef>
                <a:spcPts val="0"/>
              </a:spcBef>
              <a:spcAft>
                <a:spcPts val="0"/>
              </a:spcAft>
              <a:buClr>
                <a:srgbClr val="046CA6"/>
              </a:buClr>
              <a:buSzPct val="100000"/>
            </a:pPr>
            <a:endParaRPr lang="tr-TR" altLang="tr-TR" sz="1218" b="0" dirty="0">
              <a:sym typeface="Wingdings" pitchFamily="2" charset="2"/>
            </a:endParaRPr>
          </a:p>
          <a:p>
            <a:endParaRPr lang="tr-TR" sz="1218" dirty="0"/>
          </a:p>
        </p:txBody>
      </p:sp>
      <p:sp>
        <p:nvSpPr>
          <p:cNvPr id="4" name="Slayt Numarası Yer Tutucusu 3"/>
          <p:cNvSpPr>
            <a:spLocks noGrp="1"/>
          </p:cNvSpPr>
          <p:nvPr>
            <p:ph type="sldNum" sz="quarter" idx="4294967295"/>
          </p:nvPr>
        </p:nvSpPr>
        <p:spPr>
          <a:xfrm>
            <a:off x="6266946" y="4943303"/>
            <a:ext cx="632115" cy="277985"/>
          </a:xfrm>
          <a:prstGeom prst="rect">
            <a:avLst/>
          </a:prstGeom>
        </p:spPr>
        <p:txBody>
          <a:bodyPr/>
          <a:lstStyle/>
          <a:p>
            <a:pPr defTabSz="696133" fontAlgn="base">
              <a:spcBef>
                <a:spcPct val="0"/>
              </a:spcBef>
              <a:spcAft>
                <a:spcPct val="0"/>
              </a:spcAft>
              <a:buClrTx/>
              <a:defRPr/>
            </a:pPr>
            <a:r>
              <a:rPr lang="tr-TR" sz="1370" kern="1200" dirty="0">
                <a:solidFill>
                  <a:srgbClr val="046CA6"/>
                </a:solidFill>
                <a:latin typeface="Arial" charset="0"/>
                <a:ea typeface="+mn-ea"/>
                <a:cs typeface="+mn-cs"/>
              </a:rPr>
              <a:t>   </a:t>
            </a:r>
            <a:endParaRPr lang="tr-TR" sz="1066" kern="1200" dirty="0">
              <a:solidFill>
                <a:srgbClr val="046CA6"/>
              </a:solidFill>
              <a:latin typeface="Arial" charset="0"/>
              <a:ea typeface="+mn-ea"/>
              <a:cs typeface="+mn-cs"/>
            </a:endParaRPr>
          </a:p>
        </p:txBody>
      </p:sp>
      <p:graphicFrame>
        <p:nvGraphicFramePr>
          <p:cNvPr id="5" name="Tablo 4"/>
          <p:cNvGraphicFramePr>
            <a:graphicFrameLocks noGrp="1"/>
          </p:cNvGraphicFramePr>
          <p:nvPr>
            <p:extLst/>
          </p:nvPr>
        </p:nvGraphicFramePr>
        <p:xfrm>
          <a:off x="2045462" y="1897948"/>
          <a:ext cx="4497560" cy="701585"/>
        </p:xfrm>
        <a:graphic>
          <a:graphicData uri="http://schemas.openxmlformats.org/drawingml/2006/table">
            <a:tbl>
              <a:tblPr firstRow="1" firstCol="1" bandRow="1">
                <a:tableStyleId>{5C22544A-7EE6-4342-B048-85BDC9FD1C3A}</a:tableStyleId>
              </a:tblPr>
              <a:tblGrid>
                <a:gridCol w="629939">
                  <a:extLst>
                    <a:ext uri="{9D8B030D-6E8A-4147-A177-3AD203B41FA5}">
                      <a16:colId xmlns:a16="http://schemas.microsoft.com/office/drawing/2014/main" val="1669840479"/>
                    </a:ext>
                  </a:extLst>
                </a:gridCol>
                <a:gridCol w="1899969">
                  <a:extLst>
                    <a:ext uri="{9D8B030D-6E8A-4147-A177-3AD203B41FA5}">
                      <a16:colId xmlns:a16="http://schemas.microsoft.com/office/drawing/2014/main" val="1174306644"/>
                    </a:ext>
                  </a:extLst>
                </a:gridCol>
                <a:gridCol w="1967652">
                  <a:extLst>
                    <a:ext uri="{9D8B030D-6E8A-4147-A177-3AD203B41FA5}">
                      <a16:colId xmlns:a16="http://schemas.microsoft.com/office/drawing/2014/main" val="2483298186"/>
                    </a:ext>
                  </a:extLst>
                </a:gridCol>
              </a:tblGrid>
              <a:tr h="334162">
                <a:tc>
                  <a:txBody>
                    <a:bodyPr/>
                    <a:lstStyle/>
                    <a:p>
                      <a:pPr algn="ctr">
                        <a:lnSpc>
                          <a:spcPct val="120000"/>
                        </a:lnSpc>
                        <a:spcBef>
                          <a:spcPts val="600"/>
                        </a:spcBef>
                        <a:spcAft>
                          <a:spcPts val="0"/>
                        </a:spcAft>
                      </a:pPr>
                      <a:r>
                        <a:rPr lang="tr-TR" sz="900" dirty="0">
                          <a:effectLst/>
                        </a:rPr>
                        <a:t>Destek Tutarı</a:t>
                      </a:r>
                      <a:endParaRPr lang="tr-TR" sz="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dirty="0">
                          <a:effectLst/>
                        </a:rPr>
                        <a:t>500’ün Altında Çalışanı Bulunan İşyeri</a:t>
                      </a:r>
                      <a:endParaRPr lang="tr-TR" sz="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a:effectLst/>
                        </a:rPr>
                        <a:t>500 ve Üzerinde Çalışanı Bulunan İşyeri</a:t>
                      </a:r>
                      <a:endParaRPr lang="tr-TR" sz="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extLst>
                  <a:ext uri="{0D108BD9-81ED-4DB2-BD59-A6C34878D82A}">
                    <a16:rowId xmlns:a16="http://schemas.microsoft.com/office/drawing/2014/main" val="3771964007"/>
                  </a:ext>
                </a:extLst>
              </a:tr>
              <a:tr h="173559">
                <a:tc>
                  <a:txBody>
                    <a:bodyPr/>
                    <a:lstStyle/>
                    <a:p>
                      <a:pPr algn="ctr">
                        <a:lnSpc>
                          <a:spcPct val="120000"/>
                        </a:lnSpc>
                        <a:spcBef>
                          <a:spcPts val="600"/>
                        </a:spcBef>
                        <a:spcAft>
                          <a:spcPts val="0"/>
                        </a:spcAft>
                      </a:pPr>
                      <a:r>
                        <a:rPr lang="tr-TR" sz="900">
                          <a:effectLst/>
                        </a:rPr>
                        <a:t>Günlük</a:t>
                      </a:r>
                      <a:endParaRPr lang="tr-TR" sz="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a:effectLst/>
                        </a:rPr>
                        <a:t>5 TL</a:t>
                      </a:r>
                      <a:endParaRPr lang="tr-TR" sz="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a:effectLst/>
                        </a:rPr>
                        <a:t>3,36 TL</a:t>
                      </a:r>
                      <a:endParaRPr lang="tr-TR" sz="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extLst>
                  <a:ext uri="{0D108BD9-81ED-4DB2-BD59-A6C34878D82A}">
                    <a16:rowId xmlns:a16="http://schemas.microsoft.com/office/drawing/2014/main" val="3306297354"/>
                  </a:ext>
                </a:extLst>
              </a:tr>
              <a:tr h="193864">
                <a:tc>
                  <a:txBody>
                    <a:bodyPr/>
                    <a:lstStyle/>
                    <a:p>
                      <a:pPr algn="ctr">
                        <a:lnSpc>
                          <a:spcPct val="120000"/>
                        </a:lnSpc>
                        <a:spcBef>
                          <a:spcPts val="600"/>
                        </a:spcBef>
                        <a:spcAft>
                          <a:spcPts val="0"/>
                        </a:spcAft>
                      </a:pPr>
                      <a:r>
                        <a:rPr lang="tr-TR" sz="900" dirty="0">
                          <a:effectLst/>
                        </a:rPr>
                        <a:t>Aylık</a:t>
                      </a:r>
                      <a:endParaRPr lang="tr-TR" sz="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dirty="0">
                          <a:effectLst/>
                        </a:rPr>
                        <a:t>150 TL</a:t>
                      </a:r>
                      <a:endParaRPr lang="tr-TR" sz="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tc>
                  <a:txBody>
                    <a:bodyPr/>
                    <a:lstStyle/>
                    <a:p>
                      <a:pPr algn="ctr">
                        <a:lnSpc>
                          <a:spcPct val="120000"/>
                        </a:lnSpc>
                        <a:spcBef>
                          <a:spcPts val="600"/>
                        </a:spcBef>
                        <a:spcAft>
                          <a:spcPts val="0"/>
                        </a:spcAft>
                      </a:pPr>
                      <a:r>
                        <a:rPr lang="tr-TR" sz="900" dirty="0">
                          <a:effectLst/>
                        </a:rPr>
                        <a:t>101 TL</a:t>
                      </a:r>
                      <a:endParaRPr lang="tr-TR" sz="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2213" marR="52213" marT="0" marB="0"/>
                </a:tc>
                <a:extLst>
                  <a:ext uri="{0D108BD9-81ED-4DB2-BD59-A6C34878D82A}">
                    <a16:rowId xmlns:a16="http://schemas.microsoft.com/office/drawing/2014/main" val="174679770"/>
                  </a:ext>
                </a:extLst>
              </a:tr>
            </a:tbl>
          </a:graphicData>
        </a:graphic>
      </p:graphicFrame>
      <p:sp>
        <p:nvSpPr>
          <p:cNvPr id="7" name="Metin kutusu 6"/>
          <p:cNvSpPr txBox="1"/>
          <p:nvPr/>
        </p:nvSpPr>
        <p:spPr>
          <a:xfrm>
            <a:off x="441343" y="2686929"/>
            <a:ext cx="6555617" cy="600164"/>
          </a:xfrm>
          <a:prstGeom prst="rect">
            <a:avLst/>
          </a:prstGeom>
          <a:noFill/>
        </p:spPr>
        <p:txBody>
          <a:bodyPr wrap="square" rtlCol="0">
            <a:spAutoFit/>
          </a:bodyPr>
          <a:lstStyle/>
          <a:p>
            <a:r>
              <a:rPr lang="tr-TR" sz="1100" dirty="0">
                <a:solidFill>
                  <a:schemeClr val="tx1"/>
                </a:solidFill>
                <a:latin typeface="Times New Roman" panose="02020603050405020304" pitchFamily="18" charset="0"/>
                <a:cs typeface="Times New Roman" panose="02020603050405020304" pitchFamily="18" charset="0"/>
              </a:rPr>
              <a:t>ÖRNEK:</a:t>
            </a:r>
          </a:p>
          <a:p>
            <a:r>
              <a:rPr lang="tr-TR" sz="1100" dirty="0">
                <a:solidFill>
                  <a:schemeClr val="tx1"/>
                </a:solidFill>
                <a:latin typeface="Times New Roman" panose="02020603050405020304" pitchFamily="18" charset="0"/>
                <a:cs typeface="Times New Roman" panose="02020603050405020304" pitchFamily="18" charset="0"/>
              </a:rPr>
              <a:t>2018 yılı Ocak ayında aylık 30 gün karşılığı 3060 TL ücret alan 3 sigortalı, 2019 yılı Ocak ayında ise 3500 TL üzerinden çalışan 7 sigortalı çalıştırıldığı varsayıldığında;</a:t>
            </a:r>
          </a:p>
        </p:txBody>
      </p:sp>
      <p:sp>
        <p:nvSpPr>
          <p:cNvPr id="8" name="Dikdörtgen 7"/>
          <p:cNvSpPr/>
          <p:nvPr/>
        </p:nvSpPr>
        <p:spPr>
          <a:xfrm>
            <a:off x="441342" y="3227471"/>
            <a:ext cx="6304115"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2019 yılı Ocak ayı için sağlanan destek tutarı  : 90x5= 450 TL</a:t>
            </a:r>
          </a:p>
        </p:txBody>
      </p:sp>
      <p:sp>
        <p:nvSpPr>
          <p:cNvPr id="9" name="Dikdörtgen 8"/>
          <p:cNvSpPr/>
          <p:nvPr/>
        </p:nvSpPr>
        <p:spPr>
          <a:xfrm>
            <a:off x="450832" y="3417898"/>
            <a:ext cx="6448229"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İşverenin 2019 yılı Ocak ayı için ödeyeceği prim tutarı:</a:t>
            </a:r>
          </a:p>
        </p:txBody>
      </p:sp>
      <p:sp>
        <p:nvSpPr>
          <p:cNvPr id="10" name="Dikdörtgen 9"/>
          <p:cNvSpPr/>
          <p:nvPr/>
        </p:nvSpPr>
        <p:spPr>
          <a:xfrm>
            <a:off x="441342" y="3619886"/>
            <a:ext cx="6395556"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Sigorta primi sigortalı hissesi (%14)	: 24.500 x %14= 3.430 TL</a:t>
            </a:r>
          </a:p>
        </p:txBody>
      </p:sp>
      <p:sp>
        <p:nvSpPr>
          <p:cNvPr id="11" name="Dikdörtgen 10"/>
          <p:cNvSpPr/>
          <p:nvPr/>
        </p:nvSpPr>
        <p:spPr>
          <a:xfrm>
            <a:off x="450832" y="3827635"/>
            <a:ext cx="6294625"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Sigorta primi işveren hissesi (%20,5)	: 24.500 x %20,5= 5.022,5 TL 	</a:t>
            </a:r>
          </a:p>
        </p:txBody>
      </p:sp>
      <p:sp>
        <p:nvSpPr>
          <p:cNvPr id="12" name="Dikdörtgen 11"/>
          <p:cNvSpPr/>
          <p:nvPr/>
        </p:nvSpPr>
        <p:spPr>
          <a:xfrm>
            <a:off x="450832" y="4029623"/>
            <a:ext cx="6386065"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Sigorta primi sigortalı + işveren hissesi toplamı :8.452,5 TL</a:t>
            </a:r>
          </a:p>
        </p:txBody>
      </p:sp>
      <p:sp>
        <p:nvSpPr>
          <p:cNvPr id="13" name="Dikdörtgen 12"/>
          <p:cNvSpPr/>
          <p:nvPr/>
        </p:nvSpPr>
        <p:spPr>
          <a:xfrm>
            <a:off x="441342" y="4237372"/>
            <a:ext cx="6101680" cy="261610"/>
          </a:xfrm>
          <a:prstGeom prst="rect">
            <a:avLst/>
          </a:prstGeom>
        </p:spPr>
        <p:txBody>
          <a:bodyPr wrap="square">
            <a:spAutoFit/>
          </a:bodyPr>
          <a:lstStyle/>
          <a:p>
            <a:pPr algn="just">
              <a:spcBef>
                <a:spcPts val="228"/>
              </a:spcBef>
              <a:buClr>
                <a:srgbClr val="046CA6"/>
              </a:buClr>
            </a:pPr>
            <a:r>
              <a:rPr lang="tr-TR" sz="1100" dirty="0">
                <a:solidFill>
                  <a:schemeClr val="tx1"/>
                </a:solidFill>
                <a:latin typeface="Times New Roman" panose="02020603050405020304" pitchFamily="18" charset="0"/>
                <a:cs typeface="Times New Roman" panose="02020603050405020304" pitchFamily="18" charset="0"/>
              </a:rPr>
              <a:t>5 Puanlık İndirim  Tutarı		: 24.500 x %5 = 1.225 TL</a:t>
            </a:r>
          </a:p>
        </p:txBody>
      </p:sp>
      <p:sp>
        <p:nvSpPr>
          <p:cNvPr id="14" name="Dikdörtgen 13"/>
          <p:cNvSpPr/>
          <p:nvPr/>
        </p:nvSpPr>
        <p:spPr>
          <a:xfrm>
            <a:off x="450831" y="4457826"/>
            <a:ext cx="5816115" cy="397032"/>
          </a:xfrm>
          <a:prstGeom prst="rect">
            <a:avLst/>
          </a:prstGeom>
        </p:spPr>
        <p:txBody>
          <a:bodyPr wrap="square">
            <a:spAutoFit/>
          </a:bodyPr>
          <a:lstStyle/>
          <a:p>
            <a:pPr algn="just">
              <a:lnSpc>
                <a:spcPct val="90000"/>
              </a:lnSpc>
              <a:buClrTx/>
            </a:pPr>
            <a:r>
              <a:rPr lang="tr-TR" sz="1100" dirty="0">
                <a:solidFill>
                  <a:schemeClr val="tx1"/>
                </a:solidFill>
                <a:latin typeface="Times New Roman" panose="02020603050405020304" pitchFamily="18" charset="0"/>
                <a:cs typeface="Times New Roman" panose="02020603050405020304" pitchFamily="18" charset="0"/>
              </a:rPr>
              <a:t>5 puanlık indirim uygulaması ve asgari ücret desteği sonrası işverenin ödemesi gereken toplam prim tutarı  : 6.777,5 TL</a:t>
            </a:r>
          </a:p>
        </p:txBody>
      </p:sp>
    </p:spTree>
    <p:extLst>
      <p:ext uri="{BB962C8B-B14F-4D97-AF65-F5344CB8AC3E}">
        <p14:creationId xmlns:p14="http://schemas.microsoft.com/office/powerpoint/2010/main" val="871133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1000"/>
                                        <p:tgtEl>
                                          <p:spTgt spid="14"/>
                                        </p:tgtEl>
                                      </p:cBhvr>
                                    </p:animEffect>
                                    <p:anim calcmode="lin" valueType="num">
                                      <p:cBhvr>
                                        <p:cTn id="106" dur="1000" fill="hold"/>
                                        <p:tgtEl>
                                          <p:spTgt spid="14"/>
                                        </p:tgtEl>
                                        <p:attrNameLst>
                                          <p:attrName>ppt_x</p:attrName>
                                        </p:attrNameLst>
                                      </p:cBhvr>
                                      <p:tavLst>
                                        <p:tav tm="0">
                                          <p:val>
                                            <p:strVal val="#ppt_x"/>
                                          </p:val>
                                        </p:tav>
                                        <p:tav tm="100000">
                                          <p:val>
                                            <p:strVal val="#ppt_x"/>
                                          </p:val>
                                        </p:tav>
                                      </p:tavLst>
                                    </p:anim>
                                    <p:anim calcmode="lin" valueType="num">
                                      <p:cBhvr>
                                        <p:cTn id="10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675" b="1" dirty="0"/>
              <a:t>İLAVE İSTİHDAM 3 AYLIK ÜCRET DESTEĞİ</a:t>
            </a:r>
          </a:p>
        </p:txBody>
      </p:sp>
      <p:sp>
        <p:nvSpPr>
          <p:cNvPr id="3" name="İçerik Yer Tutucusu 2"/>
          <p:cNvSpPr>
            <a:spLocks noGrp="1"/>
          </p:cNvSpPr>
          <p:nvPr>
            <p:ph idx="1"/>
          </p:nvPr>
        </p:nvSpPr>
        <p:spPr>
          <a:xfrm>
            <a:off x="400778" y="677825"/>
            <a:ext cx="6555617" cy="1143941"/>
          </a:xfrm>
        </p:spPr>
        <p:txBody>
          <a:bodyPr/>
          <a:lstStyle/>
          <a:p>
            <a:pPr marL="0" indent="0">
              <a:buClr>
                <a:srgbClr val="046CA6"/>
              </a:buClr>
              <a:buNone/>
              <a:defRPr/>
            </a:pPr>
            <a:r>
              <a:rPr lang="tr-TR" sz="1180" u="sng" dirty="0">
                <a:cs typeface="Calibri" panose="020F0502020204030204" pitchFamily="34" charset="0"/>
              </a:rPr>
              <a:t>YASAL DAYANAK</a:t>
            </a:r>
            <a:endParaRPr lang="tr-TR" sz="1180" dirty="0">
              <a:cs typeface="Calibri" panose="020F0502020204030204" pitchFamily="34" charset="0"/>
            </a:endParaRPr>
          </a:p>
          <a:p>
            <a:pPr>
              <a:buClr>
                <a:srgbClr val="046CA6"/>
              </a:buClr>
              <a:buFont typeface="Wingdings" panose="05000000000000000000" pitchFamily="2" charset="2"/>
              <a:buChar char="v"/>
              <a:defRPr/>
            </a:pPr>
            <a:r>
              <a:rPr lang="tr-TR" sz="1180" dirty="0">
                <a:solidFill>
                  <a:srgbClr val="046CA6"/>
                </a:solidFill>
                <a:cs typeface="Calibri" panose="020F0502020204030204" pitchFamily="34" charset="0"/>
              </a:rPr>
              <a:t>4447 sayılı İşsizlik Sigortası Kanununun geçici 19 uncu maddesi</a:t>
            </a:r>
          </a:p>
          <a:p>
            <a:pPr>
              <a:buFont typeface="Wingdings" panose="05000000000000000000" pitchFamily="2" charset="2"/>
              <a:buChar char="v"/>
              <a:defRPr/>
            </a:pPr>
            <a:r>
              <a:rPr lang="tr-TR" sz="1180" dirty="0">
                <a:solidFill>
                  <a:srgbClr val="046CA6"/>
                </a:solidFill>
                <a:cs typeface="Calibri" panose="020F0502020204030204" pitchFamily="34" charset="0"/>
              </a:rPr>
              <a:t>……………………</a:t>
            </a:r>
          </a:p>
          <a:p>
            <a:pPr marL="0" indent="0">
              <a:buNone/>
              <a:defRPr/>
            </a:pPr>
            <a:r>
              <a:rPr lang="tr-TR" sz="1180" u="sng" dirty="0">
                <a:solidFill>
                  <a:srgbClr val="046CA6"/>
                </a:solidFill>
                <a:cs typeface="Calibri" panose="020F0502020204030204" pitchFamily="34" charset="0"/>
                <a:sym typeface="Wingdings" pitchFamily="2" charset="2"/>
              </a:rPr>
              <a:t>BAŞLAMA TARİHİ</a:t>
            </a:r>
            <a:r>
              <a:rPr lang="tr-TR" sz="1180" dirty="0">
                <a:solidFill>
                  <a:srgbClr val="046CA6"/>
                </a:solidFill>
                <a:cs typeface="Calibri" panose="020F0502020204030204" pitchFamily="34" charset="0"/>
                <a:sym typeface="Wingdings" pitchFamily="2" charset="2"/>
              </a:rPr>
              <a:t>	                :  </a:t>
            </a:r>
            <a:r>
              <a:rPr lang="tr-TR" sz="1180" b="0" dirty="0">
                <a:solidFill>
                  <a:srgbClr val="046CA6"/>
                </a:solidFill>
                <a:cs typeface="Calibri" panose="020F0502020204030204" pitchFamily="34" charset="0"/>
                <a:sym typeface="Wingdings" pitchFamily="2" charset="2"/>
              </a:rPr>
              <a:t>1/2/2019</a:t>
            </a:r>
          </a:p>
          <a:p>
            <a:pPr marL="0" indent="0">
              <a:buNone/>
              <a:defRPr/>
            </a:pPr>
            <a:r>
              <a:rPr lang="tr-TR" sz="1180" u="sng" dirty="0">
                <a:solidFill>
                  <a:srgbClr val="046CA6"/>
                </a:solidFill>
                <a:cs typeface="Calibri" panose="020F0502020204030204" pitchFamily="34" charset="0"/>
                <a:sym typeface="Wingdings" pitchFamily="2" charset="2"/>
              </a:rPr>
              <a:t>FİNANSMANI</a:t>
            </a:r>
            <a:r>
              <a:rPr lang="tr-TR" sz="1180" dirty="0">
                <a:solidFill>
                  <a:srgbClr val="070018"/>
                </a:solidFill>
                <a:cs typeface="Calibri" panose="020F0502020204030204" pitchFamily="34" charset="0"/>
                <a:sym typeface="Wingdings" pitchFamily="2" charset="2"/>
              </a:rPr>
              <a:t>	                :  </a:t>
            </a:r>
            <a:r>
              <a:rPr lang="tr-TR" sz="1180" b="0" dirty="0">
                <a:solidFill>
                  <a:srgbClr val="046CA6"/>
                </a:solidFill>
                <a:cs typeface="Calibri" panose="020F0502020204030204" pitchFamily="34" charset="0"/>
                <a:sym typeface="Wingdings" pitchFamily="2" charset="2"/>
              </a:rPr>
              <a:t>İşsizlik Sigortası Fonu</a:t>
            </a:r>
          </a:p>
          <a:p>
            <a:pPr marL="0" indent="0">
              <a:buNone/>
            </a:pPr>
            <a:endParaRPr lang="tr-TR" sz="1180" b="0" dirty="0">
              <a:cs typeface="Calibri" panose="020F0502020204030204" pitchFamily="34" charset="0"/>
            </a:endParaRPr>
          </a:p>
          <a:p>
            <a:pPr marL="0" indent="0">
              <a:buNone/>
            </a:pPr>
            <a:endParaRPr lang="tr-TR" sz="1180" b="0" dirty="0">
              <a:cs typeface="Calibri" panose="020F0502020204030204" pitchFamily="34" charset="0"/>
            </a:endParaRPr>
          </a:p>
        </p:txBody>
      </p:sp>
      <p:sp>
        <p:nvSpPr>
          <p:cNvPr id="4" name="Slayt Numarası Yer Tutucusu 3"/>
          <p:cNvSpPr>
            <a:spLocks noGrp="1"/>
          </p:cNvSpPr>
          <p:nvPr>
            <p:ph type="sldNum" sz="quarter" idx="4294967295"/>
          </p:nvPr>
        </p:nvSpPr>
        <p:spPr>
          <a:xfrm>
            <a:off x="6266946" y="4943303"/>
            <a:ext cx="632115" cy="277985"/>
          </a:xfrm>
          <a:prstGeom prst="rect">
            <a:avLst/>
          </a:prstGeom>
        </p:spPr>
        <p:txBody>
          <a:bodyPr/>
          <a:lstStyle/>
          <a:p>
            <a:pPr defTabSz="696133" fontAlgn="base">
              <a:spcBef>
                <a:spcPct val="0"/>
              </a:spcBef>
              <a:spcAft>
                <a:spcPct val="0"/>
              </a:spcAft>
              <a:buClrTx/>
              <a:defRPr/>
            </a:pPr>
            <a:r>
              <a:rPr lang="tr-TR" sz="1066" kern="1200" dirty="0">
                <a:solidFill>
                  <a:srgbClr val="046CA6"/>
                </a:solidFill>
                <a:latin typeface="Arial" charset="0"/>
                <a:ea typeface="+mn-ea"/>
                <a:cs typeface="+mn-cs"/>
              </a:rPr>
              <a:t>    </a:t>
            </a:r>
          </a:p>
        </p:txBody>
      </p:sp>
      <p:sp>
        <p:nvSpPr>
          <p:cNvPr id="5" name="Dikdörtgen 4"/>
          <p:cNvSpPr/>
          <p:nvPr/>
        </p:nvSpPr>
        <p:spPr>
          <a:xfrm>
            <a:off x="297229" y="1875541"/>
            <a:ext cx="6708482" cy="818686"/>
          </a:xfrm>
          <a:prstGeom prst="rect">
            <a:avLst/>
          </a:prstGeom>
        </p:spPr>
        <p:txBody>
          <a:bodyPr wrap="square">
            <a:spAutoFit/>
          </a:bodyPr>
          <a:lstStyle/>
          <a:p>
            <a:pPr marL="0" indent="0" algn="just">
              <a:buNone/>
              <a:defRPr/>
            </a:pPr>
            <a:r>
              <a:rPr lang="tr-TR" sz="1180" dirty="0">
                <a:solidFill>
                  <a:schemeClr val="tx1"/>
                </a:solidFill>
                <a:latin typeface="Calibri" pitchFamily="34" charset="0"/>
                <a:ea typeface="+mn-ea"/>
                <a:cs typeface="Calibri" panose="020F0502020204030204" pitchFamily="34" charset="0"/>
              </a:rPr>
              <a:t>İstihdam düzeyinin korunması ve ilave istihdam sağlanması amacıyla 2018 yılında </a:t>
            </a:r>
            <a:r>
              <a:rPr lang="tr-TR" sz="1180" dirty="0" err="1">
                <a:solidFill>
                  <a:schemeClr val="tx1"/>
                </a:solidFill>
                <a:latin typeface="Calibri" pitchFamily="34" charset="0"/>
                <a:ea typeface="+mn-ea"/>
                <a:cs typeface="Calibri" panose="020F0502020204030204" pitchFamily="34" charset="0"/>
              </a:rPr>
              <a:t>SGK’ya</a:t>
            </a:r>
            <a:r>
              <a:rPr lang="tr-TR" sz="1180" dirty="0">
                <a:solidFill>
                  <a:schemeClr val="tx1"/>
                </a:solidFill>
                <a:latin typeface="Calibri" pitchFamily="34" charset="0"/>
                <a:ea typeface="+mn-ea"/>
                <a:cs typeface="Calibri" panose="020F0502020204030204" pitchFamily="34" charset="0"/>
              </a:rPr>
              <a:t> bildirilen en az sigortalı sayısına 1 Şubat-30 Nisan 2019 tarihleri arasında ilave olarak işe alınan her bir sigortalı için sigorta primi ve vergi </a:t>
            </a:r>
            <a:r>
              <a:rPr lang="tr-TR" sz="1180" dirty="0" err="1">
                <a:solidFill>
                  <a:schemeClr val="tx1"/>
                </a:solidFill>
                <a:latin typeface="Calibri" pitchFamily="34" charset="0"/>
                <a:ea typeface="+mn-ea"/>
                <a:cs typeface="Calibri" panose="020F0502020204030204" pitchFamily="34" charset="0"/>
              </a:rPr>
              <a:t>teşviği</a:t>
            </a:r>
            <a:r>
              <a:rPr lang="tr-TR" sz="1180" dirty="0">
                <a:solidFill>
                  <a:schemeClr val="tx1"/>
                </a:solidFill>
                <a:latin typeface="Calibri" pitchFamily="34" charset="0"/>
                <a:ea typeface="+mn-ea"/>
                <a:cs typeface="Calibri" panose="020F0502020204030204" pitchFamily="34" charset="0"/>
              </a:rPr>
              <a:t> ile birlikte günlük 67,36 TL, aylık 2.020,90 TL ücret desteği sağlanacak, sağlanan destek işverenin sigorta prim borçlarına mahsup edilecektir.</a:t>
            </a:r>
          </a:p>
        </p:txBody>
      </p:sp>
      <p:sp>
        <p:nvSpPr>
          <p:cNvPr id="6" name="Dikdörtgen 5"/>
          <p:cNvSpPr/>
          <p:nvPr/>
        </p:nvSpPr>
        <p:spPr>
          <a:xfrm>
            <a:off x="297229" y="2694227"/>
            <a:ext cx="6659166" cy="818686"/>
          </a:xfrm>
          <a:prstGeom prst="rect">
            <a:avLst/>
          </a:prstGeom>
        </p:spPr>
        <p:txBody>
          <a:bodyPr wrap="square">
            <a:spAutoFit/>
          </a:bodyPr>
          <a:lstStyle/>
          <a:p>
            <a:pPr algn="just">
              <a:defRPr/>
            </a:pPr>
            <a:r>
              <a:rPr lang="tr-TR" sz="1180" dirty="0">
                <a:solidFill>
                  <a:schemeClr val="tx1"/>
                </a:solidFill>
                <a:latin typeface="Calibri" pitchFamily="34" charset="0"/>
                <a:ea typeface="+mn-ea"/>
                <a:cs typeface="Calibri" panose="020F0502020204030204" pitchFamily="34" charset="0"/>
              </a:rPr>
              <a:t>ÖRNEK:</a:t>
            </a:r>
            <a:endParaRPr lang="tr-TR" altLang="tr-TR" sz="1180" dirty="0">
              <a:solidFill>
                <a:schemeClr val="tx1"/>
              </a:solidFill>
              <a:latin typeface="Calibri" pitchFamily="34" charset="0"/>
              <a:ea typeface="+mn-ea"/>
              <a:cs typeface="Calibri" panose="020F0502020204030204" pitchFamily="34" charset="0"/>
            </a:endParaRPr>
          </a:p>
          <a:p>
            <a:pPr marL="0" indent="0" algn="just">
              <a:buNone/>
            </a:pPr>
            <a:r>
              <a:rPr lang="tr-TR" sz="1180" dirty="0">
                <a:solidFill>
                  <a:schemeClr val="tx1"/>
                </a:solidFill>
                <a:latin typeface="Calibri" pitchFamily="34" charset="0"/>
                <a:ea typeface="+mn-ea"/>
                <a:cs typeface="Calibri" panose="020F0502020204030204" pitchFamily="34" charset="0"/>
              </a:rPr>
              <a:t>İmalat sektöründe faaliyet gösteren A Ltd. Şti. işvereni 2019/Ocak ayında destek kapsamında aranılan şartlara haiz sigortalıyı işe aldığı ve bu sigortalının ayın tamamında çalıştığı , SPEK tutarının ise 4.000,00 TL olduğu varsayıldığında;</a:t>
            </a:r>
          </a:p>
        </p:txBody>
      </p:sp>
      <p:sp>
        <p:nvSpPr>
          <p:cNvPr id="7" name="Dikdörtgen 6"/>
          <p:cNvSpPr/>
          <p:nvPr/>
        </p:nvSpPr>
        <p:spPr>
          <a:xfrm>
            <a:off x="297229" y="3512913"/>
            <a:ext cx="6601832" cy="273921"/>
          </a:xfrm>
          <a:prstGeom prst="rect">
            <a:avLst/>
          </a:prstGeom>
        </p:spPr>
        <p:txBody>
          <a:bodyPr wrap="square">
            <a:spAutoFit/>
          </a:bodyPr>
          <a:lstStyle/>
          <a:p>
            <a:pPr marL="0" indent="0">
              <a:buNone/>
            </a:pPr>
            <a:r>
              <a:rPr lang="tr-TR" sz="1180" dirty="0">
                <a:solidFill>
                  <a:schemeClr val="tx1"/>
                </a:solidFill>
                <a:latin typeface="Calibri" pitchFamily="34" charset="0"/>
                <a:ea typeface="+mn-ea"/>
                <a:cs typeface="Calibri" panose="020F0502020204030204" pitchFamily="34" charset="0"/>
              </a:rPr>
              <a:t>Sigorta primi ve işsizlik sigortası primi tutarı = 4.000 *37,5%       = </a:t>
            </a:r>
            <a:r>
              <a:rPr lang="tr-TR" sz="1180" dirty="0">
                <a:solidFill>
                  <a:srgbClr val="FF0000"/>
                </a:solidFill>
                <a:latin typeface="Calibri" pitchFamily="34" charset="0"/>
                <a:ea typeface="+mn-ea"/>
                <a:cs typeface="Calibri" panose="020F0502020204030204" pitchFamily="34" charset="0"/>
              </a:rPr>
              <a:t>1.500,00 TL</a:t>
            </a:r>
          </a:p>
        </p:txBody>
      </p:sp>
      <p:sp>
        <p:nvSpPr>
          <p:cNvPr id="8" name="Dikdörtgen 7"/>
          <p:cNvSpPr/>
          <p:nvPr/>
        </p:nvSpPr>
        <p:spPr>
          <a:xfrm>
            <a:off x="297229" y="3786834"/>
            <a:ext cx="6601832" cy="455509"/>
          </a:xfrm>
          <a:prstGeom prst="rect">
            <a:avLst/>
          </a:prstGeom>
        </p:spPr>
        <p:txBody>
          <a:bodyPr wrap="square">
            <a:spAutoFit/>
          </a:bodyPr>
          <a:lstStyle/>
          <a:p>
            <a:pPr marL="0" indent="0">
              <a:buNone/>
            </a:pPr>
            <a:r>
              <a:rPr lang="tr-TR" sz="1180" dirty="0">
                <a:solidFill>
                  <a:schemeClr val="tx1"/>
                </a:solidFill>
                <a:latin typeface="Calibri" pitchFamily="34" charset="0"/>
                <a:ea typeface="+mn-ea"/>
                <a:cs typeface="Calibri" panose="020F0502020204030204" pitchFamily="34" charset="0"/>
              </a:rPr>
              <a:t>Fon tarafından karşılanacak tutar =30*85,28 (günlük brüt A.Ü.)  = </a:t>
            </a:r>
            <a:r>
              <a:rPr lang="tr-TR" sz="1180" dirty="0">
                <a:solidFill>
                  <a:srgbClr val="FF0000"/>
                </a:solidFill>
                <a:latin typeface="Calibri" pitchFamily="34" charset="0"/>
                <a:ea typeface="+mn-ea"/>
                <a:cs typeface="Calibri" panose="020F0502020204030204" pitchFamily="34" charset="0"/>
              </a:rPr>
              <a:t>2.558,40 </a:t>
            </a:r>
            <a:r>
              <a:rPr lang="tr-TR" sz="1180" dirty="0" smtClean="0">
                <a:solidFill>
                  <a:srgbClr val="FF0000"/>
                </a:solidFill>
                <a:latin typeface="Calibri" pitchFamily="34" charset="0"/>
                <a:ea typeface="+mn-ea"/>
                <a:cs typeface="Calibri" panose="020F0502020204030204" pitchFamily="34" charset="0"/>
              </a:rPr>
              <a:t>TL </a:t>
            </a:r>
            <a:r>
              <a:rPr lang="tr-TR" sz="1180" dirty="0">
                <a:solidFill>
                  <a:schemeClr val="tx1"/>
                </a:solidFill>
                <a:latin typeface="Calibri" pitchFamily="34" charset="0"/>
                <a:ea typeface="+mn-ea"/>
                <a:cs typeface="Calibri" panose="020F0502020204030204" pitchFamily="34" charset="0"/>
              </a:rPr>
              <a:t>olduğundan, bu işveren bu sigortalı için damga vergisi dışında prim ödemesi </a:t>
            </a:r>
            <a:r>
              <a:rPr lang="tr-TR" sz="1180" dirty="0" smtClean="0">
                <a:solidFill>
                  <a:schemeClr val="tx1"/>
                </a:solidFill>
                <a:latin typeface="Calibri" pitchFamily="34" charset="0"/>
                <a:ea typeface="+mn-ea"/>
                <a:cs typeface="Calibri" panose="020F0502020204030204" pitchFamily="34" charset="0"/>
              </a:rPr>
              <a:t>yapmayacaktır.</a:t>
            </a:r>
            <a:endParaRPr lang="tr-TR" sz="1180" dirty="0">
              <a:solidFill>
                <a:schemeClr val="tx1"/>
              </a:solidFill>
              <a:latin typeface="Calibri" pitchFamily="34" charset="0"/>
              <a:ea typeface="+mn-ea"/>
              <a:cs typeface="Calibri" panose="020F0502020204030204" pitchFamily="34" charset="0"/>
            </a:endParaRPr>
          </a:p>
        </p:txBody>
      </p:sp>
      <p:sp>
        <p:nvSpPr>
          <p:cNvPr id="9" name="Dikdörtgen 8"/>
          <p:cNvSpPr/>
          <p:nvPr/>
        </p:nvSpPr>
        <p:spPr>
          <a:xfrm>
            <a:off x="297229" y="4191107"/>
            <a:ext cx="6659166" cy="273921"/>
          </a:xfrm>
          <a:prstGeom prst="rect">
            <a:avLst/>
          </a:prstGeom>
        </p:spPr>
        <p:txBody>
          <a:bodyPr wrap="square">
            <a:spAutoFit/>
          </a:bodyPr>
          <a:lstStyle/>
          <a:p>
            <a:pPr marL="0" indent="0">
              <a:buNone/>
            </a:pPr>
            <a:r>
              <a:rPr lang="tr-TR" sz="1180" dirty="0">
                <a:solidFill>
                  <a:schemeClr val="tx1"/>
                </a:solidFill>
                <a:latin typeface="Calibri" pitchFamily="34" charset="0"/>
                <a:ea typeface="+mn-ea"/>
                <a:cs typeface="Calibri" panose="020F0502020204030204" pitchFamily="34" charset="0"/>
              </a:rPr>
              <a:t>Ayrıca, </a:t>
            </a:r>
            <a:r>
              <a:rPr lang="tr-TR" sz="1180" dirty="0">
                <a:solidFill>
                  <a:srgbClr val="FF0000"/>
                </a:solidFill>
                <a:latin typeface="Calibri" pitchFamily="34" charset="0"/>
                <a:ea typeface="+mn-ea"/>
                <a:cs typeface="Calibri" panose="020F0502020204030204" pitchFamily="34" charset="0"/>
              </a:rPr>
              <a:t>30 x 67,36 TL </a:t>
            </a:r>
            <a:r>
              <a:rPr lang="tr-TR" sz="1180" dirty="0">
                <a:solidFill>
                  <a:schemeClr val="tx1"/>
                </a:solidFill>
                <a:latin typeface="Calibri" pitchFamily="34" charset="0"/>
                <a:ea typeface="+mn-ea"/>
                <a:cs typeface="Calibri" panose="020F0502020204030204" pitchFamily="34" charset="0"/>
              </a:rPr>
              <a:t>= 2.020,80 TL ücret desteği sağlanacaktır.</a:t>
            </a:r>
          </a:p>
        </p:txBody>
      </p:sp>
      <p:sp>
        <p:nvSpPr>
          <p:cNvPr id="10" name="Dikdörtgen 9"/>
          <p:cNvSpPr/>
          <p:nvPr/>
        </p:nvSpPr>
        <p:spPr>
          <a:xfrm>
            <a:off x="297229" y="4413792"/>
            <a:ext cx="6842126" cy="455509"/>
          </a:xfrm>
          <a:prstGeom prst="rect">
            <a:avLst/>
          </a:prstGeom>
        </p:spPr>
        <p:txBody>
          <a:bodyPr wrap="square">
            <a:spAutoFit/>
          </a:bodyPr>
          <a:lstStyle/>
          <a:p>
            <a:pPr marL="0" indent="0">
              <a:buNone/>
            </a:pPr>
            <a:r>
              <a:rPr lang="tr-TR" sz="1180" dirty="0">
                <a:solidFill>
                  <a:schemeClr val="tx1"/>
                </a:solidFill>
                <a:latin typeface="Calibri" pitchFamily="34" charset="0"/>
                <a:ea typeface="+mn-ea"/>
                <a:cs typeface="Calibri" panose="020F0502020204030204" pitchFamily="34" charset="0"/>
              </a:rPr>
              <a:t>Dolayısıyla, 1.500,00 TL prim desteği + 2.020,80 TL ücret desteği olmak üzere bu sigortalı için toplamda </a:t>
            </a:r>
          </a:p>
          <a:p>
            <a:pPr marL="0" indent="0">
              <a:buNone/>
            </a:pPr>
            <a:r>
              <a:rPr lang="tr-TR" sz="1180" dirty="0">
                <a:solidFill>
                  <a:srgbClr val="FF0000"/>
                </a:solidFill>
                <a:latin typeface="Calibri" pitchFamily="34" charset="0"/>
                <a:ea typeface="+mn-ea"/>
                <a:cs typeface="Calibri" panose="020F0502020204030204" pitchFamily="34" charset="0"/>
              </a:rPr>
              <a:t>3.520,80 TL </a:t>
            </a:r>
            <a:r>
              <a:rPr lang="tr-TR" sz="1180" dirty="0">
                <a:solidFill>
                  <a:schemeClr val="tx1"/>
                </a:solidFill>
                <a:latin typeface="Calibri" pitchFamily="34" charset="0"/>
                <a:ea typeface="+mn-ea"/>
                <a:cs typeface="Calibri" panose="020F0502020204030204" pitchFamily="34" charset="0"/>
              </a:rPr>
              <a:t>destek sağlanacaktır.</a:t>
            </a:r>
          </a:p>
        </p:txBody>
      </p:sp>
    </p:spTree>
    <p:extLst>
      <p:ext uri="{BB962C8B-B14F-4D97-AF65-F5344CB8AC3E}">
        <p14:creationId xmlns:p14="http://schemas.microsoft.com/office/powerpoint/2010/main" val="26058006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1675" b="1" dirty="0">
                <a:cs typeface="Arial" pitchFamily="34" charset="0"/>
              </a:rPr>
              <a:t>YARARLANMA ŞARTLARI</a:t>
            </a:r>
            <a:endParaRPr lang="tr-TR" sz="1675" dirty="0"/>
          </a:p>
        </p:txBody>
      </p:sp>
      <p:sp>
        <p:nvSpPr>
          <p:cNvPr id="3" name="İçerik Yer Tutucusu 2"/>
          <p:cNvSpPr>
            <a:spLocks noGrp="1"/>
          </p:cNvSpPr>
          <p:nvPr>
            <p:ph idx="1"/>
          </p:nvPr>
        </p:nvSpPr>
        <p:spPr>
          <a:xfrm>
            <a:off x="400778" y="664451"/>
            <a:ext cx="6555617" cy="320287"/>
          </a:xfrm>
          <a:ln>
            <a:solidFill>
              <a:schemeClr val="tx1"/>
            </a:solidFill>
          </a:ln>
        </p:spPr>
        <p:txBody>
          <a:bodyPr/>
          <a:lstStyle/>
          <a:p>
            <a:pPr marL="0" indent="0">
              <a:spcBef>
                <a:spcPts val="0"/>
              </a:spcBef>
              <a:buNone/>
            </a:pPr>
            <a:r>
              <a:rPr lang="tr-TR" sz="1218" u="sng" dirty="0">
                <a:cs typeface="Calibri" panose="020F0502020204030204" pitchFamily="34" charset="0"/>
              </a:rPr>
              <a:t>Sigortalı Yönünden;</a:t>
            </a:r>
          </a:p>
          <a:p>
            <a:pPr marL="0" indent="0">
              <a:spcBef>
                <a:spcPts val="0"/>
              </a:spcBef>
              <a:buNone/>
            </a:pPr>
            <a:endParaRPr lang="tr-TR" sz="1218" u="sng" dirty="0">
              <a:cs typeface="Calibri" panose="020F0502020204030204" pitchFamily="34" charset="0"/>
            </a:endParaRPr>
          </a:p>
          <a:p>
            <a:pPr marL="0" indent="0">
              <a:spcBef>
                <a:spcPts val="0"/>
              </a:spcBef>
              <a:buNone/>
            </a:pPr>
            <a:endParaRPr lang="tr-TR" sz="1218" u="sng" dirty="0">
              <a:cs typeface="Calibri" panose="020F0502020204030204" pitchFamily="34" charset="0"/>
            </a:endParaRPr>
          </a:p>
        </p:txBody>
      </p:sp>
      <p:sp>
        <p:nvSpPr>
          <p:cNvPr id="4" name="Slayt Numarası Yer Tutucusu 3"/>
          <p:cNvSpPr>
            <a:spLocks noGrp="1"/>
          </p:cNvSpPr>
          <p:nvPr>
            <p:ph type="sldNum" sz="quarter" idx="4294967295"/>
          </p:nvPr>
        </p:nvSpPr>
        <p:spPr>
          <a:xfrm>
            <a:off x="6266814" y="4943303"/>
            <a:ext cx="632247" cy="277985"/>
          </a:xfrm>
          <a:prstGeom prst="rect">
            <a:avLst/>
          </a:prstGeom>
        </p:spPr>
        <p:txBody>
          <a:bodyPr/>
          <a:lstStyle/>
          <a:p>
            <a:pPr defTabSz="696133" fontAlgn="base">
              <a:spcBef>
                <a:spcPct val="0"/>
              </a:spcBef>
              <a:spcAft>
                <a:spcPct val="0"/>
              </a:spcAft>
              <a:buClrTx/>
              <a:defRPr/>
            </a:pPr>
            <a:r>
              <a:rPr lang="tr-TR" sz="1066" kern="1200" dirty="0">
                <a:solidFill>
                  <a:srgbClr val="046CA6"/>
                </a:solidFill>
                <a:latin typeface="Arial" charset="0"/>
                <a:ea typeface="+mn-ea"/>
                <a:cs typeface="+mn-cs"/>
              </a:rPr>
              <a:t>   </a:t>
            </a:r>
          </a:p>
        </p:txBody>
      </p:sp>
      <p:sp>
        <p:nvSpPr>
          <p:cNvPr id="5" name="Dikdörtgen 4"/>
          <p:cNvSpPr/>
          <p:nvPr/>
        </p:nvSpPr>
        <p:spPr>
          <a:xfrm>
            <a:off x="400778" y="1019574"/>
            <a:ext cx="6555616" cy="307777"/>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1/2/2019 ila 30/4/2019 tarihleri arasında işe alınmış </a:t>
            </a:r>
            <a:r>
              <a:rPr lang="tr-TR" sz="1218" dirty="0" smtClean="0">
                <a:solidFill>
                  <a:schemeClr val="tx1"/>
                </a:solidFill>
                <a:latin typeface="Calibri" pitchFamily="34" charset="0"/>
                <a:ea typeface="+mn-ea"/>
                <a:cs typeface="+mn-cs"/>
              </a:rPr>
              <a:t>olması</a:t>
            </a:r>
            <a:r>
              <a:rPr lang="tr-TR" dirty="0" smtClean="0">
                <a:ea typeface="+mn-ea"/>
              </a:rPr>
              <a:t>,</a:t>
            </a:r>
            <a:endParaRPr lang="tr-TR" dirty="0"/>
          </a:p>
        </p:txBody>
      </p:sp>
      <p:sp>
        <p:nvSpPr>
          <p:cNvPr id="6" name="Dikdörtgen 5"/>
          <p:cNvSpPr/>
          <p:nvPr/>
        </p:nvSpPr>
        <p:spPr>
          <a:xfrm>
            <a:off x="400778" y="1307446"/>
            <a:ext cx="5866036" cy="279757"/>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Türkiye İş Kurumuna kayıtlı işsiz olması,</a:t>
            </a:r>
          </a:p>
        </p:txBody>
      </p:sp>
      <p:sp>
        <p:nvSpPr>
          <p:cNvPr id="7" name="Dikdörtgen 6"/>
          <p:cNvSpPr/>
          <p:nvPr/>
        </p:nvSpPr>
        <p:spPr>
          <a:xfrm>
            <a:off x="400778" y="1523361"/>
            <a:ext cx="6555616" cy="654603"/>
          </a:xfrm>
          <a:prstGeom prst="rect">
            <a:avLst/>
          </a:prstGeom>
        </p:spPr>
        <p:txBody>
          <a:bodyPr wrap="square">
            <a:spAutoFit/>
          </a:bodyPr>
          <a:lstStyle/>
          <a:p>
            <a:pPr algn="just">
              <a:buFont typeface="Wingdings" panose="05000000000000000000" pitchFamily="2" charset="2"/>
              <a:buChar char="v"/>
            </a:pPr>
            <a:r>
              <a:rPr lang="tr-TR" sz="1200" dirty="0">
                <a:solidFill>
                  <a:schemeClr val="tx1"/>
                </a:solidFill>
                <a:latin typeface="Calibri" pitchFamily="34" charset="0"/>
                <a:ea typeface="+mn-ea"/>
                <a:cs typeface="+mn-cs"/>
              </a:rPr>
              <a:t>İşe giriş tarihinden önceki üç aylık sürede toplam on günden fazla 5510/4-1-(a) ve (c) bentleri kapsamında bildirilmemiş olmaları ve isteğe bağlı sigortalılık hariç 5510/4-1-(b), ek 6, ek 9 uncu madde birinci fıkra kapsamında sigortalı olmamaları,</a:t>
            </a:r>
          </a:p>
        </p:txBody>
      </p:sp>
      <p:sp>
        <p:nvSpPr>
          <p:cNvPr id="9" name="İçerik Yer Tutucusu 2"/>
          <p:cNvSpPr txBox="1">
            <a:spLocks/>
          </p:cNvSpPr>
          <p:nvPr/>
        </p:nvSpPr>
        <p:spPr>
          <a:xfrm>
            <a:off x="420370" y="2152660"/>
            <a:ext cx="6555617" cy="234160"/>
          </a:xfrm>
          <a:prstGeom prst="rect">
            <a:avLst/>
          </a:prstGeom>
          <a:ln>
            <a:solidFill>
              <a:schemeClr val="tx1"/>
            </a:solidFill>
          </a:ln>
        </p:spPr>
        <p:txBody>
          <a:bodyPr/>
          <a:lstStyle>
            <a:lvl1pPr marL="261050" indent="-261050" algn="l" rtl="0" eaLnBrk="0" fontAlgn="base" hangingPunct="0">
              <a:spcBef>
                <a:spcPct val="20000"/>
              </a:spcBef>
              <a:spcAft>
                <a:spcPct val="0"/>
              </a:spcAft>
              <a:buClr>
                <a:schemeClr val="tx1"/>
              </a:buClr>
              <a:buFont typeface="Wingdings" pitchFamily="2" charset="2"/>
              <a:buChar char="q"/>
              <a:defRPr sz="1370" b="1">
                <a:solidFill>
                  <a:schemeClr val="tx1"/>
                </a:solidFill>
                <a:latin typeface="Calibri" pitchFamily="34" charset="0"/>
                <a:ea typeface="+mn-ea"/>
                <a:cs typeface="+mn-cs"/>
              </a:defRPr>
            </a:lvl1pPr>
            <a:lvl2pPr marL="565608" indent="-217541" algn="l" rtl="0" eaLnBrk="0" fontAlgn="base" hangingPunct="0">
              <a:spcBef>
                <a:spcPct val="20000"/>
              </a:spcBef>
              <a:spcAft>
                <a:spcPct val="0"/>
              </a:spcAft>
              <a:buClr>
                <a:schemeClr val="tx1"/>
              </a:buClr>
              <a:buFont typeface="Wingdings" pitchFamily="2" charset="2"/>
              <a:buChar char="§"/>
              <a:defRPr sz="1370" b="1">
                <a:solidFill>
                  <a:schemeClr val="tx1"/>
                </a:solidFill>
                <a:latin typeface="Calibri" pitchFamily="34" charset="0"/>
              </a:defRPr>
            </a:lvl2pPr>
            <a:lvl3pPr marL="870166" indent="-174033" algn="l" rtl="0" eaLnBrk="0" fontAlgn="base" hangingPunct="0">
              <a:spcBef>
                <a:spcPct val="20000"/>
              </a:spcBef>
              <a:spcAft>
                <a:spcPct val="0"/>
              </a:spcAft>
              <a:buClr>
                <a:schemeClr val="tx1"/>
              </a:buClr>
              <a:buFont typeface="Arial" pitchFamily="34" charset="0"/>
              <a:buChar char="•"/>
              <a:defRPr sz="1370" b="1">
                <a:solidFill>
                  <a:schemeClr val="tx1"/>
                </a:solidFill>
                <a:latin typeface="Calibri" pitchFamily="34" charset="0"/>
              </a:defRPr>
            </a:lvl3pPr>
            <a:lvl4pPr marL="1218232" indent="-174033" algn="l" rtl="0" eaLnBrk="0" fontAlgn="base" hangingPunct="0">
              <a:spcBef>
                <a:spcPct val="20000"/>
              </a:spcBef>
              <a:spcAft>
                <a:spcPct val="0"/>
              </a:spcAft>
              <a:buFont typeface="Calibri" pitchFamily="34" charset="0"/>
              <a:buChar char="−"/>
              <a:defRPr sz="1370" b="1">
                <a:solidFill>
                  <a:schemeClr val="tx1"/>
                </a:solidFill>
                <a:latin typeface="Calibri" pitchFamily="34" charset="0"/>
              </a:defRPr>
            </a:lvl4pPr>
            <a:lvl5pPr marL="1566299" indent="-174033" algn="l" rtl="0" eaLnBrk="0" fontAlgn="base" hangingPunct="0">
              <a:spcBef>
                <a:spcPct val="20000"/>
              </a:spcBef>
              <a:spcAft>
                <a:spcPct val="0"/>
              </a:spcAft>
              <a:buFont typeface="Calibri" pitchFamily="34" charset="0"/>
              <a:buChar char="»"/>
              <a:defRPr sz="1370" b="1">
                <a:solidFill>
                  <a:schemeClr val="tx1"/>
                </a:solidFill>
                <a:latin typeface="Calibri" pitchFamily="34" charset="0"/>
              </a:defRPr>
            </a:lvl5pPr>
            <a:lvl6pPr marL="1914365" indent="-174033" algn="l" rtl="0" eaLnBrk="1" fontAlgn="base" hangingPunct="1">
              <a:spcBef>
                <a:spcPct val="20000"/>
              </a:spcBef>
              <a:spcAft>
                <a:spcPct val="0"/>
              </a:spcAft>
              <a:buChar char="»"/>
              <a:defRPr sz="1523">
                <a:solidFill>
                  <a:schemeClr val="tx1"/>
                </a:solidFill>
                <a:latin typeface="Arial" charset="0"/>
              </a:defRPr>
            </a:lvl6pPr>
            <a:lvl7pPr marL="2262431" indent="-174033" algn="l" rtl="0" eaLnBrk="1" fontAlgn="base" hangingPunct="1">
              <a:spcBef>
                <a:spcPct val="20000"/>
              </a:spcBef>
              <a:spcAft>
                <a:spcPct val="0"/>
              </a:spcAft>
              <a:buChar char="»"/>
              <a:defRPr sz="1523">
                <a:solidFill>
                  <a:schemeClr val="tx1"/>
                </a:solidFill>
                <a:latin typeface="Arial" charset="0"/>
              </a:defRPr>
            </a:lvl7pPr>
            <a:lvl8pPr marL="2610498" indent="-174033" algn="l" rtl="0" eaLnBrk="1" fontAlgn="base" hangingPunct="1">
              <a:spcBef>
                <a:spcPct val="20000"/>
              </a:spcBef>
              <a:spcAft>
                <a:spcPct val="0"/>
              </a:spcAft>
              <a:buChar char="»"/>
              <a:defRPr sz="1523">
                <a:solidFill>
                  <a:schemeClr val="tx1"/>
                </a:solidFill>
                <a:latin typeface="Arial" charset="0"/>
              </a:defRPr>
            </a:lvl8pPr>
            <a:lvl9pPr marL="2958564" indent="-174033" algn="l" rtl="0" eaLnBrk="1" fontAlgn="base" hangingPunct="1">
              <a:spcBef>
                <a:spcPct val="20000"/>
              </a:spcBef>
              <a:spcAft>
                <a:spcPct val="0"/>
              </a:spcAft>
              <a:buChar char="»"/>
              <a:defRPr sz="1523">
                <a:solidFill>
                  <a:schemeClr val="tx1"/>
                </a:solidFill>
                <a:latin typeface="Arial" charset="0"/>
              </a:defRPr>
            </a:lvl9pPr>
          </a:lstStyle>
          <a:p>
            <a:pPr marL="0" indent="0">
              <a:spcBef>
                <a:spcPts val="0"/>
              </a:spcBef>
              <a:buNone/>
            </a:pPr>
            <a:r>
              <a:rPr lang="tr-TR" sz="1218" u="sng" dirty="0"/>
              <a:t>İşveren Yönünden;</a:t>
            </a:r>
            <a:endParaRPr lang="tr-TR" sz="1218" dirty="0"/>
          </a:p>
          <a:p>
            <a:pPr marL="0" indent="0">
              <a:spcBef>
                <a:spcPts val="0"/>
              </a:spcBef>
              <a:buFont typeface="Wingdings" pitchFamily="2" charset="2"/>
              <a:buNone/>
            </a:pPr>
            <a:endParaRPr lang="tr-TR" sz="1218" b="0" dirty="0" smtClean="0">
              <a:cs typeface="Calibri" panose="020F0502020204030204" pitchFamily="34" charset="0"/>
            </a:endParaRPr>
          </a:p>
          <a:p>
            <a:endParaRPr lang="tr-TR" sz="1218" dirty="0">
              <a:cs typeface="Calibri" panose="020F0502020204030204" pitchFamily="34" charset="0"/>
            </a:endParaRPr>
          </a:p>
        </p:txBody>
      </p:sp>
      <p:sp>
        <p:nvSpPr>
          <p:cNvPr id="10" name="Dikdörtgen 9"/>
          <p:cNvSpPr/>
          <p:nvPr/>
        </p:nvSpPr>
        <p:spPr>
          <a:xfrm>
            <a:off x="386038" y="2433796"/>
            <a:ext cx="6692946" cy="276999"/>
          </a:xfrm>
          <a:prstGeom prst="rect">
            <a:avLst/>
          </a:prstGeom>
        </p:spPr>
        <p:txBody>
          <a:bodyPr wrap="square">
            <a:spAutoFit/>
          </a:bodyPr>
          <a:lstStyle/>
          <a:p>
            <a:pPr algn="just">
              <a:buFont typeface="Wingdings" panose="05000000000000000000" pitchFamily="2" charset="2"/>
              <a:buChar char="v"/>
            </a:pPr>
            <a:r>
              <a:rPr lang="tr-TR" sz="1200" dirty="0">
                <a:solidFill>
                  <a:schemeClr val="tx1"/>
                </a:solidFill>
                <a:latin typeface="Calibri" pitchFamily="34" charset="0"/>
                <a:ea typeface="+mn-ea"/>
                <a:cs typeface="+mn-cs"/>
              </a:rPr>
              <a:t>Özel sektör işvereni olması</a:t>
            </a:r>
            <a:r>
              <a:rPr lang="tr-TR" sz="1100" dirty="0">
                <a:solidFill>
                  <a:schemeClr val="tx1"/>
                </a:solidFill>
                <a:latin typeface="Calibri" pitchFamily="34" charset="0"/>
                <a:ea typeface="+mn-ea"/>
                <a:cs typeface="+mn-cs"/>
              </a:rPr>
              <a:t>, </a:t>
            </a:r>
          </a:p>
        </p:txBody>
      </p:sp>
      <p:sp>
        <p:nvSpPr>
          <p:cNvPr id="11" name="Dikdörtgen 10"/>
          <p:cNvSpPr/>
          <p:nvPr/>
        </p:nvSpPr>
        <p:spPr>
          <a:xfrm>
            <a:off x="386038" y="2634856"/>
            <a:ext cx="6624282" cy="467179"/>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2018 yılında Kuruma uzun vadeli sigorta kollarına tabi olarak en az sayıda bildirim yapılan aydaki/dönemdeki sigortalı sayısına ilave olarak çalıştırılması,</a:t>
            </a:r>
          </a:p>
        </p:txBody>
      </p:sp>
      <p:sp>
        <p:nvSpPr>
          <p:cNvPr id="13" name="Dikdörtgen 12"/>
          <p:cNvSpPr/>
          <p:nvPr/>
        </p:nvSpPr>
        <p:spPr>
          <a:xfrm>
            <a:off x="386037" y="2999823"/>
            <a:ext cx="6624282" cy="467179"/>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İş sözleşmesinin işveren tarafından haklı nedenlerle feshedilmesi hariç olmak üzere, işe alındıkları tarihten itibaren dokuz aylık sürede iş sözleşmesi feshedilmeksizin çalıştırılmaları</a:t>
            </a:r>
          </a:p>
        </p:txBody>
      </p:sp>
      <p:sp>
        <p:nvSpPr>
          <p:cNvPr id="14" name="Dikdörtgen 13"/>
          <p:cNvSpPr/>
          <p:nvPr/>
        </p:nvSpPr>
        <p:spPr>
          <a:xfrm>
            <a:off x="386036" y="3391063"/>
            <a:ext cx="6570355" cy="279757"/>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Aylık prim ve hizmet belgesinin yasal süresi içinde Kuruma verilmesi, </a:t>
            </a:r>
          </a:p>
        </p:txBody>
      </p:sp>
      <p:sp>
        <p:nvSpPr>
          <p:cNvPr id="15" name="Dikdörtgen 14"/>
          <p:cNvSpPr/>
          <p:nvPr/>
        </p:nvSpPr>
        <p:spPr>
          <a:xfrm>
            <a:off x="386035" y="3625159"/>
            <a:ext cx="6616913" cy="279757"/>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Tahakkuk eden primlerin yasal süresi içinde ödenmesi, </a:t>
            </a:r>
          </a:p>
        </p:txBody>
      </p:sp>
      <p:sp>
        <p:nvSpPr>
          <p:cNvPr id="16" name="Dikdörtgen 15"/>
          <p:cNvSpPr/>
          <p:nvPr/>
        </p:nvSpPr>
        <p:spPr>
          <a:xfrm>
            <a:off x="400778" y="3830231"/>
            <a:ext cx="6692946" cy="467179"/>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Yasal ödeme süresi geçmiş sigorta primi, işsizlik sigortası primi, idari para cezası ile bunlara ilişkin gecikme cezası ve gecikme zammı borçlarının bulunmaması, </a:t>
            </a:r>
          </a:p>
        </p:txBody>
      </p:sp>
      <p:sp>
        <p:nvSpPr>
          <p:cNvPr id="18" name="Dikdörtgen 17"/>
          <p:cNvSpPr/>
          <p:nvPr/>
        </p:nvSpPr>
        <p:spPr>
          <a:xfrm>
            <a:off x="386038" y="4188754"/>
            <a:ext cx="6692946" cy="467179"/>
          </a:xfrm>
          <a:prstGeom prst="rect">
            <a:avLst/>
          </a:prstGeom>
        </p:spPr>
        <p:txBody>
          <a:bodyPr wrap="square">
            <a:spAutoFit/>
          </a:bodyPr>
          <a:lstStyle/>
          <a:p>
            <a:pPr algn="just">
              <a:buFont typeface="Wingdings" panose="05000000000000000000" pitchFamily="2" charset="2"/>
              <a:buChar char="v"/>
            </a:pPr>
            <a:r>
              <a:rPr lang="tr-TR" sz="1218" dirty="0" smtClean="0">
                <a:solidFill>
                  <a:schemeClr val="tx1"/>
                </a:solidFill>
                <a:latin typeface="Calibri" pitchFamily="34" charset="0"/>
                <a:ea typeface="+mn-ea"/>
                <a:cs typeface="+mn-cs"/>
              </a:rPr>
              <a:t>Çalıştırdığı </a:t>
            </a:r>
            <a:r>
              <a:rPr lang="tr-TR" sz="1218" dirty="0">
                <a:solidFill>
                  <a:schemeClr val="tx1"/>
                </a:solidFill>
                <a:latin typeface="Calibri" pitchFamily="34" charset="0"/>
                <a:ea typeface="+mn-ea"/>
                <a:cs typeface="+mn-cs"/>
              </a:rPr>
              <a:t>kişileri</a:t>
            </a:r>
            <a:r>
              <a:rPr lang="tr-TR" sz="1218" dirty="0" smtClean="0">
                <a:solidFill>
                  <a:schemeClr val="tx1"/>
                </a:solidFill>
                <a:latin typeface="Calibri" pitchFamily="34" charset="0"/>
                <a:ea typeface="+mn-ea"/>
                <a:cs typeface="+mn-cs"/>
              </a:rPr>
              <a:t> sigortalı olarak bildirmediği veya bildirdiği sigortalıları fiilen çalıştırmadığı yönünde herhangi bir tespitin bulunmaması,</a:t>
            </a:r>
            <a:endParaRPr lang="tr-TR" sz="1218" dirty="0">
              <a:solidFill>
                <a:schemeClr val="tx1"/>
              </a:solidFill>
              <a:latin typeface="Calibri" pitchFamily="34" charset="0"/>
              <a:ea typeface="+mn-ea"/>
              <a:cs typeface="+mn-cs"/>
            </a:endParaRPr>
          </a:p>
        </p:txBody>
      </p:sp>
      <p:sp>
        <p:nvSpPr>
          <p:cNvPr id="19" name="Dikdörtgen 18"/>
          <p:cNvSpPr/>
          <p:nvPr/>
        </p:nvSpPr>
        <p:spPr>
          <a:xfrm>
            <a:off x="378666" y="4539523"/>
            <a:ext cx="6624282" cy="279757"/>
          </a:xfrm>
          <a:prstGeom prst="rect">
            <a:avLst/>
          </a:prstGeom>
        </p:spPr>
        <p:txBody>
          <a:bodyPr wrap="square">
            <a:spAutoFit/>
          </a:bodyPr>
          <a:lstStyle/>
          <a:p>
            <a:pPr algn="just">
              <a:buFont typeface="Wingdings" panose="05000000000000000000" pitchFamily="2" charset="2"/>
              <a:buChar char="v"/>
            </a:pPr>
            <a:r>
              <a:rPr lang="tr-TR" sz="1218" dirty="0">
                <a:solidFill>
                  <a:schemeClr val="tx1"/>
                </a:solidFill>
                <a:latin typeface="Calibri" pitchFamily="34" charset="0"/>
                <a:ea typeface="+mn-ea"/>
                <a:cs typeface="+mn-cs"/>
              </a:rPr>
              <a:t>İhale konusu iş üstlenilmemiş olması,      </a:t>
            </a:r>
          </a:p>
        </p:txBody>
      </p:sp>
      <p:sp>
        <p:nvSpPr>
          <p:cNvPr id="20" name="Dikdörtgen 19"/>
          <p:cNvSpPr/>
          <p:nvPr/>
        </p:nvSpPr>
        <p:spPr>
          <a:xfrm>
            <a:off x="429444" y="4679401"/>
            <a:ext cx="6649540" cy="307777"/>
          </a:xfrm>
          <a:prstGeom prst="rect">
            <a:avLst/>
          </a:prstGeom>
        </p:spPr>
        <p:txBody>
          <a:bodyPr wrap="square">
            <a:spAutoFit/>
          </a:bodyPr>
          <a:lstStyle/>
          <a:p>
            <a:pPr marL="0" indent="0" algn="just">
              <a:buNone/>
            </a:pPr>
            <a:r>
              <a:rPr lang="tr-TR" sz="1218" b="1" dirty="0">
                <a:solidFill>
                  <a:schemeClr val="tx1"/>
                </a:solidFill>
                <a:latin typeface="Calibri" pitchFamily="34" charset="0"/>
                <a:ea typeface="+mn-ea"/>
                <a:cs typeface="+mn-cs"/>
              </a:rPr>
              <a:t>şartlarının birlikte gerçekleşmesi gerekmektedir</a:t>
            </a:r>
            <a:r>
              <a:rPr lang="tr-TR" dirty="0"/>
              <a:t>. </a:t>
            </a:r>
          </a:p>
        </p:txBody>
      </p:sp>
    </p:spTree>
    <p:extLst>
      <p:ext uri="{BB962C8B-B14F-4D97-AF65-F5344CB8AC3E}">
        <p14:creationId xmlns:p14="http://schemas.microsoft.com/office/powerpoint/2010/main" val="19988398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P spid="7" grpId="0"/>
      <p:bldP spid="9" grpId="0" animBg="1"/>
      <p:bldP spid="10" grpId="0"/>
      <p:bldP spid="11" grpId="0"/>
      <p:bldP spid="13" grpId="0"/>
      <p:bldP spid="14" grpId="0"/>
      <p:bldP spid="15" grpId="0"/>
      <p:bldP spid="16"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1675" b="1" dirty="0">
                <a:cs typeface="Arial" pitchFamily="34" charset="0"/>
              </a:rPr>
              <a:t>YARARLANMA ŞARTLARI</a:t>
            </a:r>
            <a:endParaRPr lang="tr-TR" sz="1675" dirty="0"/>
          </a:p>
        </p:txBody>
      </p:sp>
      <p:sp>
        <p:nvSpPr>
          <p:cNvPr id="3" name="İçerik Yer Tutucusu 2"/>
          <p:cNvSpPr>
            <a:spLocks noGrp="1"/>
          </p:cNvSpPr>
          <p:nvPr>
            <p:ph idx="1"/>
          </p:nvPr>
        </p:nvSpPr>
        <p:spPr>
          <a:xfrm>
            <a:off x="400778" y="664452"/>
            <a:ext cx="6555617" cy="460964"/>
          </a:xfrm>
        </p:spPr>
        <p:txBody>
          <a:bodyPr/>
          <a:lstStyle/>
          <a:p>
            <a:pPr algn="just">
              <a:buFont typeface="Wingdings" panose="05000000000000000000" pitchFamily="2" charset="2"/>
              <a:buChar char="v"/>
            </a:pPr>
            <a:r>
              <a:rPr lang="tr-TR" sz="1400" u="sng" dirty="0"/>
              <a:t>Destek Süresi</a:t>
            </a:r>
          </a:p>
          <a:p>
            <a:pPr>
              <a:spcBef>
                <a:spcPts val="0"/>
              </a:spcBef>
              <a:buFont typeface="Wingdings" panose="05000000000000000000" pitchFamily="2" charset="2"/>
              <a:buChar char="v"/>
            </a:pPr>
            <a:endParaRPr lang="tr-TR" sz="1218" b="0" dirty="0">
              <a:cs typeface="Calibri" panose="020F0502020204030204" pitchFamily="34" charset="0"/>
            </a:endParaRPr>
          </a:p>
          <a:p>
            <a:endParaRPr lang="tr-TR" sz="1218" dirty="0">
              <a:cs typeface="Calibri" panose="020F0502020204030204" pitchFamily="34" charset="0"/>
            </a:endParaRPr>
          </a:p>
        </p:txBody>
      </p:sp>
      <p:sp>
        <p:nvSpPr>
          <p:cNvPr id="4" name="Slayt Numarası Yer Tutucusu 3"/>
          <p:cNvSpPr>
            <a:spLocks noGrp="1"/>
          </p:cNvSpPr>
          <p:nvPr>
            <p:ph type="sldNum" sz="quarter" idx="4294967295"/>
          </p:nvPr>
        </p:nvSpPr>
        <p:spPr>
          <a:xfrm>
            <a:off x="6266814" y="4943303"/>
            <a:ext cx="632247" cy="277985"/>
          </a:xfrm>
          <a:prstGeom prst="rect">
            <a:avLst/>
          </a:prstGeom>
        </p:spPr>
        <p:txBody>
          <a:bodyPr/>
          <a:lstStyle/>
          <a:p>
            <a:pPr defTabSz="696133" fontAlgn="base">
              <a:spcBef>
                <a:spcPct val="0"/>
              </a:spcBef>
              <a:spcAft>
                <a:spcPct val="0"/>
              </a:spcAft>
              <a:buClrTx/>
              <a:defRPr/>
            </a:pPr>
            <a:r>
              <a:rPr lang="tr-TR" sz="1066" kern="1200" dirty="0">
                <a:solidFill>
                  <a:srgbClr val="046CA6"/>
                </a:solidFill>
                <a:latin typeface="Arial" charset="0"/>
                <a:ea typeface="+mn-ea"/>
                <a:cs typeface="+mn-cs"/>
              </a:rPr>
              <a:t>   </a:t>
            </a:r>
          </a:p>
        </p:txBody>
      </p:sp>
      <p:sp>
        <p:nvSpPr>
          <p:cNvPr id="5" name="Dikdörtgen 4"/>
          <p:cNvSpPr/>
          <p:nvPr/>
        </p:nvSpPr>
        <p:spPr>
          <a:xfrm>
            <a:off x="400777" y="1183715"/>
            <a:ext cx="6555617" cy="467179"/>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Sigortalılar işe alındığı tarihten itibaren 3 ay destekten yararlanacaktır. (Örnek: Nisan ayında işe alınan bir işçi için Nisan, Mayıs ve Haziran aylarında destek alınacaktır.)</a:t>
            </a:r>
          </a:p>
        </p:txBody>
      </p:sp>
      <p:sp>
        <p:nvSpPr>
          <p:cNvPr id="6" name="Dikdörtgen 5"/>
          <p:cNvSpPr/>
          <p:nvPr/>
        </p:nvSpPr>
        <p:spPr>
          <a:xfrm>
            <a:off x="400776" y="1709193"/>
            <a:ext cx="6555617" cy="467179"/>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Şayet sigortalı, işe girdiği tarih itibariyle 2018 yılı ortalama sigortalı sayısına ilave ise 3 aylık süre dolduktan sonra,</a:t>
            </a:r>
          </a:p>
        </p:txBody>
      </p:sp>
      <p:sp>
        <p:nvSpPr>
          <p:cNvPr id="8" name="Dikdörtgen 7"/>
          <p:cNvSpPr/>
          <p:nvPr/>
        </p:nvSpPr>
        <p:spPr>
          <a:xfrm>
            <a:off x="400775" y="2176372"/>
            <a:ext cx="6555617" cy="279757"/>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Kadın sigortalılar, 18-25 yaş aralığında erkek sigortalılar ve engelli sigortalılar 15 ay,</a:t>
            </a:r>
          </a:p>
        </p:txBody>
      </p:sp>
      <p:sp>
        <p:nvSpPr>
          <p:cNvPr id="9" name="Dikdörtgen 8"/>
          <p:cNvSpPr/>
          <p:nvPr/>
        </p:nvSpPr>
        <p:spPr>
          <a:xfrm>
            <a:off x="400775" y="2561971"/>
            <a:ext cx="6555617" cy="279757"/>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Diğer sigortalılar ise 9 ay,</a:t>
            </a:r>
          </a:p>
        </p:txBody>
      </p:sp>
      <p:sp>
        <p:nvSpPr>
          <p:cNvPr id="10" name="Dikdörtgen 9"/>
          <p:cNvSpPr/>
          <p:nvPr/>
        </p:nvSpPr>
        <p:spPr>
          <a:xfrm>
            <a:off x="400774" y="2981607"/>
            <a:ext cx="6647139" cy="467179"/>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Daha halihazırda uygulanmakta olan ilave istihdam desteği kapsamında prim ve vergi desteğinden yararlanacaktır.</a:t>
            </a:r>
          </a:p>
        </p:txBody>
      </p:sp>
      <p:sp>
        <p:nvSpPr>
          <p:cNvPr id="11" name="Dikdörtgen 10"/>
          <p:cNvSpPr/>
          <p:nvPr/>
        </p:nvSpPr>
        <p:spPr>
          <a:xfrm>
            <a:off x="346465" y="3507085"/>
            <a:ext cx="6757719" cy="692113"/>
          </a:xfrm>
          <a:prstGeom prst="rect">
            <a:avLst/>
          </a:prstGeom>
        </p:spPr>
        <p:txBody>
          <a:bodyPr wrap="square">
            <a:spAutoFit/>
          </a:bodyPr>
          <a:lstStyle/>
          <a:p>
            <a:pPr marL="261050" lvl="0" indent="-261050" algn="just" eaLnBrk="0" fontAlgn="base" hangingPunct="0">
              <a:spcBef>
                <a:spcPct val="20000"/>
              </a:spcBef>
              <a:spcAft>
                <a:spcPct val="0"/>
              </a:spcAft>
              <a:buClr>
                <a:srgbClr val="046CA6"/>
              </a:buClr>
              <a:buFont typeface="Wingdings" panose="05000000000000000000" pitchFamily="2" charset="2"/>
              <a:buChar char="v"/>
            </a:pPr>
            <a:r>
              <a:rPr lang="tr-TR" sz="1218" dirty="0">
                <a:solidFill>
                  <a:srgbClr val="046CA6"/>
                </a:solidFill>
                <a:latin typeface="Calibri" pitchFamily="34" charset="0"/>
                <a:ea typeface="+mn-ea"/>
                <a:cs typeface="+mn-cs"/>
              </a:rPr>
              <a:t>2019 yılında ilk defa işçi çalıştırmaya başlayacak işyerleri yeni destekten yararlanamayacak, şartları taşıyor ise hâlihazırdaki ilave istihdam desteğinden yararlanacaktır.</a:t>
            </a:r>
          </a:p>
          <a:p>
            <a:pPr marL="261050" lvl="0" indent="-261050" eaLnBrk="0" fontAlgn="base" hangingPunct="0">
              <a:spcBef>
                <a:spcPct val="20000"/>
              </a:spcBef>
              <a:spcAft>
                <a:spcPct val="0"/>
              </a:spcAft>
              <a:buClr>
                <a:srgbClr val="046CA6"/>
              </a:buClr>
              <a:buFont typeface="Wingdings" panose="05000000000000000000" pitchFamily="2" charset="2"/>
              <a:buChar char="v"/>
            </a:pPr>
            <a:endParaRPr lang="tr-TR" sz="1218" b="1" kern="1200" dirty="0">
              <a:solidFill>
                <a:srgbClr val="046CA6"/>
              </a:solidFill>
              <a:latin typeface="Calibri" pitchFamily="34" charset="0"/>
              <a:ea typeface="+mn-ea"/>
              <a:cs typeface="+mn-cs"/>
            </a:endParaRPr>
          </a:p>
        </p:txBody>
      </p:sp>
    </p:spTree>
    <p:extLst>
      <p:ext uri="{BB962C8B-B14F-4D97-AF65-F5344CB8AC3E}">
        <p14:creationId xmlns:p14="http://schemas.microsoft.com/office/powerpoint/2010/main" val="4031973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3"/>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264;p33"/>
          <p:cNvGrpSpPr/>
          <p:nvPr/>
        </p:nvGrpSpPr>
        <p:grpSpPr>
          <a:xfrm>
            <a:off x="2105969" y="436599"/>
            <a:ext cx="4369258" cy="565073"/>
            <a:chOff x="416739" y="144732"/>
            <a:chExt cx="5946662" cy="565073"/>
          </a:xfrm>
        </p:grpSpPr>
        <p:sp>
          <p:nvSpPr>
            <p:cNvPr id="265" name="Google Shape;265;p33"/>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5 PUANLIK BAĞKUR PRİM İNDİRİM/TEŞVİKİ</a:t>
              </a:r>
              <a:endParaRPr lang="tr-TR" sz="1400" dirty="0">
                <a:solidFill>
                  <a:schemeClr val="bg1"/>
                </a:solidFill>
                <a:latin typeface="Times New Roman" pitchFamily="18" charset="0"/>
                <a:ea typeface="Calibri"/>
                <a:cs typeface="Times New Roman" pitchFamily="18" charset="0"/>
                <a:sym typeface="Calibri"/>
              </a:endParaRPr>
            </a:p>
          </p:txBody>
        </p:sp>
        <p:sp>
          <p:nvSpPr>
            <p:cNvPr id="266" name="Google Shape;266;p33"/>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7" name="Google Shape;267;p33"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69" name="Google Shape;269;p33"/>
          <p:cNvSpPr txBox="1"/>
          <p:nvPr/>
        </p:nvSpPr>
        <p:spPr>
          <a:xfrm>
            <a:off x="323411" y="1225291"/>
            <a:ext cx="6244786" cy="589441"/>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lvl="0"/>
            <a:r>
              <a:rPr lang="tr-TR" sz="1600" dirty="0" smtClean="0">
                <a:latin typeface="Times New Roman" pitchFamily="18" charset="0"/>
                <a:cs typeface="Times New Roman" pitchFamily="18" charset="0"/>
              </a:rPr>
              <a:t>*Primlerin Hazinece karşılanmayan kısmının yasal süresi içinde ödenmesi gerekir.</a:t>
            </a:r>
            <a:br>
              <a:rPr lang="tr-TR" sz="1600" dirty="0" smtClean="0">
                <a:latin typeface="Times New Roman" pitchFamily="18" charset="0"/>
                <a:cs typeface="Times New Roman" pitchFamily="18" charset="0"/>
              </a:rPr>
            </a:br>
            <a:endParaRPr sz="1600" dirty="0">
              <a:solidFill>
                <a:schemeClr val="tx1"/>
              </a:solidFill>
              <a:latin typeface="Times New Roman" pitchFamily="18" charset="0"/>
              <a:ea typeface="Times New Roman"/>
              <a:cs typeface="Times New Roman" pitchFamily="18" charset="0"/>
              <a:sym typeface="Times New Roman"/>
            </a:endParaRPr>
          </a:p>
        </p:txBody>
      </p:sp>
      <p:sp>
        <p:nvSpPr>
          <p:cNvPr id="3" name="Dikdörtgen 2"/>
          <p:cNvSpPr/>
          <p:nvPr/>
        </p:nvSpPr>
        <p:spPr>
          <a:xfrm>
            <a:off x="323411" y="1925927"/>
            <a:ext cx="6244786" cy="808526"/>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r>
              <a:rPr lang="tr-TR" sz="1600" dirty="0">
                <a:latin typeface="Times New Roman" pitchFamily="18" charset="0"/>
                <a:cs typeface="Times New Roman" pitchFamily="18" charset="0"/>
              </a:rPr>
              <a:t>**Kuruma kendi sigortalılıklarından kaynaklanan prim, idari para cezası ve bunlara ilişkin gecikme cezası ve gecikme zammı borcunun bulunmaması gerekir.</a:t>
            </a:r>
            <a:br>
              <a:rPr lang="tr-TR" sz="1600" dirty="0">
                <a:latin typeface="Times New Roman" pitchFamily="18" charset="0"/>
                <a:cs typeface="Times New Roman" pitchFamily="18" charset="0"/>
              </a:rPr>
            </a:br>
            <a:endParaRPr lang="tr-TR" sz="1600" dirty="0">
              <a:latin typeface="Times New Roman" pitchFamily="18" charset="0"/>
              <a:cs typeface="Times New Roman" pitchFamily="18" charset="0"/>
            </a:endParaRPr>
          </a:p>
        </p:txBody>
      </p:sp>
      <p:sp>
        <p:nvSpPr>
          <p:cNvPr id="4" name="Dikdörtgen 3"/>
          <p:cNvSpPr/>
          <p:nvPr/>
        </p:nvSpPr>
        <p:spPr>
          <a:xfrm>
            <a:off x="323411" y="2845648"/>
            <a:ext cx="6244786" cy="615553"/>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r>
              <a:rPr lang="tr-TR" sz="1600" dirty="0">
                <a:latin typeface="Times New Roman" pitchFamily="18" charset="0"/>
                <a:cs typeface="Times New Roman" pitchFamily="18" charset="0"/>
              </a:rPr>
              <a:t>***Taksitlendirilen ve yapılandırılan borçlar yararlanmaya engel olmayacak</a:t>
            </a:r>
            <a:r>
              <a:rPr lang="tr-TR" sz="1600" dirty="0" smtClean="0">
                <a:latin typeface="Times New Roman" pitchFamily="18" charset="0"/>
                <a:cs typeface="Times New Roman" pitchFamily="18" charset="0"/>
              </a:rPr>
              <a:t>.</a:t>
            </a:r>
            <a:endParaRPr lang="tr-TR" sz="1600" dirty="0">
              <a:latin typeface="Times New Roman" pitchFamily="18" charset="0"/>
              <a:cs typeface="Times New Roman" pitchFamily="18" charset="0"/>
            </a:endParaRPr>
          </a:p>
        </p:txBody>
      </p:sp>
      <p:sp>
        <p:nvSpPr>
          <p:cNvPr id="5" name="Dikdörtgen 4"/>
          <p:cNvSpPr/>
          <p:nvPr/>
        </p:nvSpPr>
        <p:spPr>
          <a:xfrm>
            <a:off x="373828" y="3654174"/>
            <a:ext cx="6194369" cy="587235"/>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r>
              <a:rPr lang="tr-TR" sz="1600" dirty="0">
                <a:latin typeface="Times New Roman" pitchFamily="18" charset="0"/>
                <a:cs typeface="Times New Roman" pitchFamily="18" charset="0"/>
              </a:rPr>
              <a:t>****Borçlanma ve ihya kapsamında ödenen primlerden dolayı bu indirimden yararlanılmaz.</a:t>
            </a:r>
            <a:br>
              <a:rPr lang="tr-TR" sz="1600" dirty="0">
                <a:latin typeface="Times New Roman" pitchFamily="18" charset="0"/>
                <a:cs typeface="Times New Roman" pitchFamily="18" charset="0"/>
              </a:rPr>
            </a:br>
            <a:endParaRPr lang="tr-TR" sz="1600" dirty="0">
              <a:latin typeface="Times New Roman" pitchFamily="18" charset="0"/>
              <a:cs typeface="Times New Roman" pitchFamily="18" charset="0"/>
            </a:endParaRPr>
          </a:p>
        </p:txBody>
      </p:sp>
      <p:sp>
        <p:nvSpPr>
          <p:cNvPr id="6" name="Dikdörtgen 5"/>
          <p:cNvSpPr/>
          <p:nvPr/>
        </p:nvSpPr>
        <p:spPr>
          <a:xfrm>
            <a:off x="373828" y="4355846"/>
            <a:ext cx="6194369" cy="584775"/>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r>
              <a:rPr lang="tr-TR" sz="1600" dirty="0">
                <a:latin typeface="Times New Roman" pitchFamily="18" charset="0"/>
                <a:cs typeface="Times New Roman" pitchFamily="18" charset="0"/>
              </a:rPr>
              <a:t>*****Hazinece karşılanan prim tutarları gelir ve kurumlar vergisi, uygulamalarında gider veya maliyet unsuru olarak dikkate alınmaz</a:t>
            </a:r>
            <a:endParaRPr lang="tr-TR" sz="1600" dirty="0">
              <a:latin typeface="Times New Roman" pitchFamily="18" charset="0"/>
              <a:cs typeface="Times New Roman" pitchFamily="18" charset="0"/>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3"/>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264;p33"/>
          <p:cNvGrpSpPr/>
          <p:nvPr/>
        </p:nvGrpSpPr>
        <p:grpSpPr>
          <a:xfrm>
            <a:off x="2105969" y="436599"/>
            <a:ext cx="4369258" cy="565073"/>
            <a:chOff x="416739" y="144732"/>
            <a:chExt cx="5946662" cy="565073"/>
          </a:xfrm>
        </p:grpSpPr>
        <p:sp>
          <p:nvSpPr>
            <p:cNvPr id="265" name="Google Shape;265;p33"/>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5 PUANLIK BAĞKUR PRİM İNDİRİM/TEŞVİKİ</a:t>
              </a:r>
              <a:endParaRPr lang="tr-TR" sz="1400" dirty="0">
                <a:solidFill>
                  <a:schemeClr val="bg1"/>
                </a:solidFill>
                <a:latin typeface="Times New Roman" pitchFamily="18" charset="0"/>
                <a:ea typeface="Calibri"/>
                <a:cs typeface="Times New Roman" pitchFamily="18" charset="0"/>
                <a:sym typeface="Calibri"/>
              </a:endParaRPr>
            </a:p>
          </p:txBody>
        </p:sp>
        <p:sp>
          <p:nvSpPr>
            <p:cNvPr id="266" name="Google Shape;266;p33"/>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7" name="Google Shape;267;p33"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9" name="Tablo 8"/>
          <p:cNvGraphicFramePr>
            <a:graphicFrameLocks noGrp="1"/>
          </p:cNvGraphicFramePr>
          <p:nvPr>
            <p:extLst>
              <p:ext uri="{D42A27DB-BD31-4B8C-83A1-F6EECF244321}">
                <p14:modId xmlns:p14="http://schemas.microsoft.com/office/powerpoint/2010/main" val="401924824"/>
              </p:ext>
            </p:extLst>
          </p:nvPr>
        </p:nvGraphicFramePr>
        <p:xfrm>
          <a:off x="555673" y="1406769"/>
          <a:ext cx="5919554" cy="2060917"/>
        </p:xfrm>
        <a:graphic>
          <a:graphicData uri="http://schemas.openxmlformats.org/drawingml/2006/table">
            <a:tbl>
              <a:tblPr firstRow="1" firstCol="1" bandRow="1">
                <a:tableStyleId>{30075F4A-CEAF-433A-AD8E-FC29F240EA12}</a:tableStyleId>
              </a:tblPr>
              <a:tblGrid>
                <a:gridCol w="1791016">
                  <a:extLst>
                    <a:ext uri="{9D8B030D-6E8A-4147-A177-3AD203B41FA5}">
                      <a16:colId xmlns:a16="http://schemas.microsoft.com/office/drawing/2014/main" val="2929074066"/>
                    </a:ext>
                  </a:extLst>
                </a:gridCol>
                <a:gridCol w="2064269">
                  <a:extLst>
                    <a:ext uri="{9D8B030D-6E8A-4147-A177-3AD203B41FA5}">
                      <a16:colId xmlns:a16="http://schemas.microsoft.com/office/drawing/2014/main" val="3411492045"/>
                    </a:ext>
                  </a:extLst>
                </a:gridCol>
                <a:gridCol w="2064269">
                  <a:extLst>
                    <a:ext uri="{9D8B030D-6E8A-4147-A177-3AD203B41FA5}">
                      <a16:colId xmlns:a16="http://schemas.microsoft.com/office/drawing/2014/main" val="365655316"/>
                    </a:ext>
                  </a:extLst>
                </a:gridCol>
              </a:tblGrid>
              <a:tr h="414997">
                <a:tc gridSpan="3">
                  <a:txBody>
                    <a:bodyPr/>
                    <a:lstStyle/>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50" dirty="0" smtClean="0">
                          <a:solidFill>
                            <a:schemeClr val="bg1"/>
                          </a:solidFill>
                          <a:effectLst/>
                          <a:latin typeface="Times New Roman" panose="02020603050405020304" pitchFamily="18" charset="0"/>
                          <a:cs typeface="Times New Roman" panose="02020603050405020304" pitchFamily="18" charset="0"/>
                        </a:rPr>
                        <a:t>2019 </a:t>
                      </a:r>
                      <a:r>
                        <a:rPr lang="tr-TR" sz="1050" dirty="0">
                          <a:solidFill>
                            <a:schemeClr val="bg1"/>
                          </a:solidFill>
                          <a:effectLst/>
                          <a:latin typeface="Times New Roman" panose="02020603050405020304" pitchFamily="18" charset="0"/>
                          <a:cs typeface="Times New Roman" panose="02020603050405020304" pitchFamily="18" charset="0"/>
                        </a:rPr>
                        <a:t>Rakamlarına Göre</a:t>
                      </a:r>
                      <a:r>
                        <a:rPr lang="tr-TR" sz="900" dirty="0">
                          <a:solidFill>
                            <a:schemeClr val="bg1"/>
                          </a:solidFill>
                          <a:effectLst/>
                          <a:latin typeface="Times New Roman" panose="02020603050405020304" pitchFamily="18" charset="0"/>
                          <a:cs typeface="Times New Roman" panose="02020603050405020304" pitchFamily="18" charset="0"/>
                        </a:rPr>
                        <a:t>)</a:t>
                      </a:r>
                      <a:endParaRPr lang="tr-T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51692">
                <a:tc gridSpan="3">
                  <a:txBody>
                    <a:bodyPr/>
                    <a:lstStyle/>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SPEK ALT SINIRINDAN</a:t>
                      </a:r>
                      <a:endParaRPr lang="tr-TR"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703385">
                <a:tc>
                  <a:txBody>
                    <a:bodyPr/>
                    <a:lstStyle/>
                    <a:p>
                      <a:pPr algn="ctr">
                        <a:lnSpc>
                          <a:spcPct val="107000"/>
                        </a:lnSpc>
                        <a:spcAft>
                          <a:spcPts val="0"/>
                        </a:spcAft>
                      </a:pPr>
                      <a:r>
                        <a:rPr lang="tr-TR" sz="1100" dirty="0">
                          <a:solidFill>
                            <a:schemeClr val="bg1"/>
                          </a:solidFill>
                          <a:effectLst/>
                          <a:latin typeface="Times New Roman" panose="02020603050405020304" pitchFamily="18" charset="0"/>
                          <a:cs typeface="Times New Roman" panose="02020603050405020304" pitchFamily="18" charset="0"/>
                        </a:rPr>
                        <a:t>TEŞVİKSİZ ÖDENECEK TUTAR (%</a:t>
                      </a:r>
                      <a:r>
                        <a:rPr lang="tr-TR" sz="1100" dirty="0" smtClean="0">
                          <a:solidFill>
                            <a:schemeClr val="bg1"/>
                          </a:solidFill>
                          <a:effectLst/>
                          <a:latin typeface="Times New Roman" panose="02020603050405020304" pitchFamily="18" charset="0"/>
                          <a:cs typeface="Times New Roman" panose="02020603050405020304" pitchFamily="18" charset="0"/>
                        </a:rPr>
                        <a:t>34,5</a:t>
                      </a:r>
                      <a:r>
                        <a:rPr lang="tr-TR" sz="1100" dirty="0">
                          <a:solidFill>
                            <a:schemeClr val="bg1"/>
                          </a:solidFill>
                          <a:effectLst/>
                          <a:latin typeface="Times New Roman" panose="02020603050405020304" pitchFamily="18" charset="0"/>
                          <a:cs typeface="Times New Roman" panose="02020603050405020304" pitchFamily="18" charset="0"/>
                        </a:rPr>
                        <a:t>)</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1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1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100" dirty="0">
                          <a:solidFill>
                            <a:schemeClr val="bg1"/>
                          </a:solidFill>
                          <a:effectLst/>
                          <a:latin typeface="Times New Roman" panose="02020603050405020304" pitchFamily="18" charset="0"/>
                          <a:cs typeface="Times New Roman" panose="02020603050405020304" pitchFamily="18" charset="0"/>
                        </a:rPr>
                        <a:t>( </a:t>
                      </a:r>
                      <a:r>
                        <a:rPr lang="tr-TR" sz="1100" dirty="0" smtClean="0">
                          <a:solidFill>
                            <a:schemeClr val="bg1"/>
                          </a:solidFill>
                          <a:effectLst/>
                          <a:latin typeface="Times New Roman" panose="02020603050405020304" pitchFamily="18" charset="0"/>
                          <a:cs typeface="Times New Roman" panose="02020603050405020304" pitchFamily="18" charset="0"/>
                        </a:rPr>
                        <a:t>%5)</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100" dirty="0">
                          <a:solidFill>
                            <a:schemeClr val="bg1"/>
                          </a:solidFill>
                          <a:effectLst/>
                          <a:latin typeface="Times New Roman" panose="02020603050405020304" pitchFamily="18" charset="0"/>
                          <a:cs typeface="Times New Roman" panose="02020603050405020304" pitchFamily="18" charset="0"/>
                        </a:rPr>
                        <a:t>TEŞVİK SONRASI ÖDENECEK </a:t>
                      </a:r>
                      <a:r>
                        <a:rPr lang="tr-TR" sz="1100" dirty="0" smtClean="0">
                          <a:solidFill>
                            <a:schemeClr val="bg1"/>
                          </a:solidFill>
                          <a:effectLst/>
                          <a:latin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dirty="0" smtClean="0">
                          <a:solidFill>
                            <a:schemeClr val="bg1"/>
                          </a:solidFill>
                          <a:effectLst/>
                          <a:latin typeface="Times New Roman" panose="02020603050405020304" pitchFamily="18" charset="0"/>
                          <a:cs typeface="Times New Roman" panose="02020603050405020304" pitchFamily="18" charset="0"/>
                        </a:rPr>
                        <a:t>%29,5</a:t>
                      </a:r>
                      <a:endParaRPr lang="tr-TR" sz="1100" dirty="0">
                        <a:solidFill>
                          <a:schemeClr val="bg1"/>
                        </a:solidFill>
                        <a:effectLst/>
                        <a:latin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590843">
                <a:tc>
                  <a:txBody>
                    <a:bodyPr/>
                    <a:lstStyle/>
                    <a:p>
                      <a:pPr algn="ctr">
                        <a:lnSpc>
                          <a:spcPct val="107000"/>
                        </a:lnSpc>
                        <a:spcAft>
                          <a:spcPts val="0"/>
                        </a:spcAft>
                      </a:pPr>
                      <a:endParaRPr lang="tr-TR"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3" name="Dikdörtgen 2"/>
          <p:cNvSpPr/>
          <p:nvPr/>
        </p:nvSpPr>
        <p:spPr>
          <a:xfrm>
            <a:off x="1129324" y="300410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3085412" y="300410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127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Dikdörtgen 4"/>
          <p:cNvSpPr/>
          <p:nvPr/>
        </p:nvSpPr>
        <p:spPr>
          <a:xfrm>
            <a:off x="5173785" y="3004101"/>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754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9481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3"/>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 name="Google Shape;264;p33"/>
          <p:cNvGrpSpPr/>
          <p:nvPr/>
        </p:nvGrpSpPr>
        <p:grpSpPr>
          <a:xfrm>
            <a:off x="2105969" y="436599"/>
            <a:ext cx="4369258" cy="565073"/>
            <a:chOff x="416739" y="144732"/>
            <a:chExt cx="5946662" cy="565073"/>
          </a:xfrm>
        </p:grpSpPr>
        <p:sp>
          <p:nvSpPr>
            <p:cNvPr id="265" name="Google Shape;265;p33"/>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lvl="0"/>
              <a:r>
                <a:rPr lang="tr-TR" dirty="0" smtClean="0">
                  <a:solidFill>
                    <a:schemeClr val="bg1"/>
                  </a:solidFill>
                  <a:latin typeface="Times New Roman" pitchFamily="18" charset="0"/>
                  <a:cs typeface="Times New Roman" pitchFamily="18" charset="0"/>
                </a:rPr>
                <a:t>TEŞVİKLERDEN YASAKLAMA YENİ UYGULAMA</a:t>
              </a:r>
              <a:endParaRPr lang="tr-TR" sz="1400" dirty="0">
                <a:solidFill>
                  <a:schemeClr val="bg1"/>
                </a:solidFill>
                <a:latin typeface="Times New Roman" pitchFamily="18" charset="0"/>
                <a:ea typeface="Calibri"/>
                <a:cs typeface="Times New Roman" pitchFamily="18" charset="0"/>
                <a:sym typeface="Calibri"/>
              </a:endParaRPr>
            </a:p>
          </p:txBody>
        </p:sp>
        <p:sp>
          <p:nvSpPr>
            <p:cNvPr id="266" name="Google Shape;266;p33"/>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67" name="Google Shape;267;p33"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68" name="Google Shape;268;p33"/>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grpSp>
        <p:nvGrpSpPr>
          <p:cNvPr id="9" name="Grup 8"/>
          <p:cNvGrpSpPr/>
          <p:nvPr/>
        </p:nvGrpSpPr>
        <p:grpSpPr>
          <a:xfrm>
            <a:off x="399248" y="3066180"/>
            <a:ext cx="6075977" cy="1871580"/>
            <a:chOff x="5003281" y="402784"/>
            <a:chExt cx="4235400" cy="2291115"/>
          </a:xfrm>
        </p:grpSpPr>
        <p:sp>
          <p:nvSpPr>
            <p:cNvPr id="10" name="Yuvarlatılmış Dikdörtgen 9"/>
            <p:cNvSpPr/>
            <p:nvPr/>
          </p:nvSpPr>
          <p:spPr>
            <a:xfrm>
              <a:off x="5003281" y="402784"/>
              <a:ext cx="4235400" cy="2291115"/>
            </a:xfrm>
            <a:prstGeom prst="roundRect">
              <a:avLst/>
            </a:prstGeom>
            <a:solidFill>
              <a:schemeClr val="accent2"/>
            </a:solidFill>
          </p:spPr>
          <p:style>
            <a:lnRef idx="3">
              <a:schemeClr val="lt1">
                <a:hueOff val="0"/>
                <a:satOff val="0"/>
                <a:lumOff val="0"/>
                <a:alphaOff val="0"/>
              </a:schemeClr>
            </a:lnRef>
            <a:fillRef idx="1">
              <a:schemeClr val="accent2">
                <a:hueOff val="-1323373"/>
                <a:satOff val="1492"/>
                <a:lumOff val="3530"/>
                <a:alphaOff val="0"/>
              </a:schemeClr>
            </a:fillRef>
            <a:effectRef idx="1">
              <a:schemeClr val="accent2">
                <a:hueOff val="-1323373"/>
                <a:satOff val="1492"/>
                <a:lumOff val="3530"/>
                <a:alphaOff val="0"/>
              </a:schemeClr>
            </a:effectRef>
            <a:fontRef idx="minor">
              <a:schemeClr val="lt1"/>
            </a:fontRef>
          </p:style>
        </p:sp>
        <p:sp>
          <p:nvSpPr>
            <p:cNvPr id="11" name="Yuvarlatılmış Dikdörtgen 4"/>
            <p:cNvSpPr txBox="1"/>
            <p:nvPr/>
          </p:nvSpPr>
          <p:spPr>
            <a:xfrm>
              <a:off x="5125283" y="466404"/>
              <a:ext cx="3991394" cy="2163873"/>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06119" tIns="53340" rIns="53340" bIns="53340" numCol="1" spcCol="1270" anchor="ctr" anchorCtr="0">
              <a:noAutofit/>
            </a:bodyPr>
            <a:lstStyle/>
            <a:p>
              <a:pPr lvl="0" algn="just" defTabSz="622300">
                <a:lnSpc>
                  <a:spcPct val="90000"/>
                </a:lnSpc>
                <a:spcBef>
                  <a:spcPct val="0"/>
                </a:spcBef>
                <a:spcAft>
                  <a:spcPct val="35000"/>
                </a:spcAft>
              </a:pPr>
              <a:r>
                <a:rPr lang="tr-TR" kern="1200" dirty="0">
                  <a:solidFill>
                    <a:schemeClr val="bg1"/>
                  </a:solidFill>
                </a:rPr>
                <a:t>M</a:t>
              </a:r>
              <a:r>
                <a:rPr lang="tr-TR" kern="1200" dirty="0" smtClean="0">
                  <a:solidFill>
                    <a:schemeClr val="bg1"/>
                  </a:solidFill>
                </a:rPr>
                <a:t>ahkeme kararıyla veya yapılan kontrol ve denetimlerde çalıştırdığı kişileri sigortalı olarak bildirmediği veya bildirilen sigortalıyı fiilen çalıştırmadığı tespit edilen işyerleri </a:t>
              </a:r>
              <a:r>
                <a:rPr lang="tr-TR" b="1" kern="1200" dirty="0" smtClean="0">
                  <a:solidFill>
                    <a:schemeClr val="bg1"/>
                  </a:solidFill>
                </a:rPr>
                <a:t>ilk tespitte bir ay süreyle, ilk tespit tarihinden itibaren üç yıl içinde tekrar eden ve yasaklama kapsamına giren her bir tespit için ise birer yıl süreyle</a:t>
              </a:r>
              <a:r>
                <a:rPr lang="tr-TR" kern="1200" dirty="0" smtClean="0">
                  <a:solidFill>
                    <a:schemeClr val="bg1"/>
                  </a:solidFill>
                </a:rPr>
                <a:t> sigorta primi teşvik, destek ve indirimlerden yararlanamayacaktır.</a:t>
              </a:r>
              <a:endParaRPr lang="tr-TR" kern="1200" dirty="0">
                <a:solidFill>
                  <a:schemeClr val="bg1"/>
                </a:solidFill>
              </a:endParaRPr>
            </a:p>
          </p:txBody>
        </p:sp>
      </p:grpSp>
      <p:grpSp>
        <p:nvGrpSpPr>
          <p:cNvPr id="12" name="Grup 11"/>
          <p:cNvGrpSpPr/>
          <p:nvPr/>
        </p:nvGrpSpPr>
        <p:grpSpPr>
          <a:xfrm>
            <a:off x="330592" y="1113516"/>
            <a:ext cx="6144636" cy="1695743"/>
            <a:chOff x="1828076" y="3052069"/>
            <a:chExt cx="4669057" cy="2228721"/>
          </a:xfrm>
        </p:grpSpPr>
        <p:sp>
          <p:nvSpPr>
            <p:cNvPr id="13" name="Yuvarlatılmış Dikdörtgen 12"/>
            <p:cNvSpPr/>
            <p:nvPr/>
          </p:nvSpPr>
          <p:spPr>
            <a:xfrm>
              <a:off x="1828076" y="3052069"/>
              <a:ext cx="4669057" cy="2228721"/>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4" name="Yuvarlatılmış Dikdörtgen 4"/>
            <p:cNvSpPr txBox="1"/>
            <p:nvPr/>
          </p:nvSpPr>
          <p:spPr>
            <a:xfrm>
              <a:off x="1915751" y="3138269"/>
              <a:ext cx="4498354" cy="2074189"/>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06119" tIns="68580" rIns="68580" bIns="68580" numCol="1" spcCol="1270" anchor="ctr" anchorCtr="0">
              <a:noAutofit/>
            </a:bodyPr>
            <a:lstStyle/>
            <a:p>
              <a:pPr lvl="0" algn="just" defTabSz="800100">
                <a:lnSpc>
                  <a:spcPct val="90000"/>
                </a:lnSpc>
                <a:spcBef>
                  <a:spcPct val="0"/>
                </a:spcBef>
                <a:spcAft>
                  <a:spcPct val="35000"/>
                </a:spcAft>
              </a:pPr>
              <a:r>
                <a:rPr lang="tr-TR" kern="1200" dirty="0">
                  <a:solidFill>
                    <a:schemeClr val="bg1"/>
                  </a:solidFill>
                </a:rPr>
                <a:t>İ</a:t>
              </a:r>
              <a:r>
                <a:rPr lang="tr-TR" kern="1200" dirty="0" smtClean="0">
                  <a:solidFill>
                    <a:schemeClr val="bg1"/>
                  </a:solidFill>
                </a:rPr>
                <a:t>şyerinde yapılan kontrol ve denetimlerde çalıştırdığı kişileri sigortalı olarak bildirmediği veya bildirilen sigortalıyı fiilen çalıştırmadığı tespit edilen işyeri işverenlerinin bazı sigorta primi teşvik destek ve indirimlerden </a:t>
              </a:r>
            </a:p>
            <a:p>
              <a:pPr lvl="0" algn="just" defTabSz="800100">
                <a:lnSpc>
                  <a:spcPct val="90000"/>
                </a:lnSpc>
                <a:spcBef>
                  <a:spcPct val="0"/>
                </a:spcBef>
                <a:spcAft>
                  <a:spcPct val="35000"/>
                </a:spcAft>
              </a:pPr>
              <a:r>
                <a:rPr lang="tr-TR" b="1" kern="1200" dirty="0" smtClean="0">
                  <a:solidFill>
                    <a:schemeClr val="bg1"/>
                  </a:solidFill>
                </a:rPr>
                <a:t>bir yıl süreyle yararlanması mümkün bulunmamaktaydı</a:t>
              </a:r>
              <a:r>
                <a:rPr lang="tr-TR" b="1" kern="1200" dirty="0" smtClean="0">
                  <a:solidFill>
                    <a:schemeClr val="tx1"/>
                  </a:solidFill>
                </a:rPr>
                <a:t>. </a:t>
              </a:r>
              <a:endParaRPr lang="tr-TR" b="1" kern="1200" dirty="0">
                <a:solidFill>
                  <a:schemeClr val="tx1"/>
                </a:solidFill>
              </a:endParaRPr>
            </a:p>
          </p:txBody>
        </p:sp>
      </p:grpSp>
    </p:spTree>
    <p:extLst>
      <p:ext uri="{BB962C8B-B14F-4D97-AF65-F5344CB8AC3E}">
        <p14:creationId xmlns:p14="http://schemas.microsoft.com/office/powerpoint/2010/main" val="2348866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43"/>
          <p:cNvPicPr preferRelativeResize="0"/>
          <p:nvPr/>
        </p:nvPicPr>
        <p:blipFill rotWithShape="1">
          <a:blip r:embed="rId3">
            <a:alphaModFix/>
          </a:blip>
          <a:srcRect/>
          <a:stretch/>
        </p:blipFill>
        <p:spPr>
          <a:xfrm>
            <a:off x="11559" y="1"/>
            <a:ext cx="7368729" cy="666428"/>
          </a:xfrm>
          <a:prstGeom prst="rect">
            <a:avLst/>
          </a:prstGeom>
          <a:noFill/>
          <a:ln>
            <a:noFill/>
          </a:ln>
        </p:spPr>
      </p:pic>
      <p:sp>
        <p:nvSpPr>
          <p:cNvPr id="388" name="Google Shape;388;p43"/>
          <p:cNvSpPr txBox="1"/>
          <p:nvPr/>
        </p:nvSpPr>
        <p:spPr>
          <a:xfrm>
            <a:off x="1745928" y="128587"/>
            <a:ext cx="5620048" cy="5378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Times New Roman"/>
              <a:buNone/>
            </a:pPr>
            <a:r>
              <a:rPr lang="tr-TR" b="1" dirty="0" smtClean="0">
                <a:solidFill>
                  <a:srgbClr val="FFFFFF"/>
                </a:solidFill>
                <a:latin typeface="Times New Roman"/>
                <a:cs typeface="Times New Roman"/>
                <a:sym typeface="Times New Roman"/>
              </a:rPr>
              <a:t>BURSA SOSYAL GÜVENLİK İL MÜDÜRLÜĞÜ</a:t>
            </a:r>
            <a:endParaRPr dirty="0"/>
          </a:p>
        </p:txBody>
      </p:sp>
      <p:cxnSp>
        <p:nvCxnSpPr>
          <p:cNvPr id="389" name="Google Shape;389;p43"/>
          <p:cNvCxnSpPr/>
          <p:nvPr/>
        </p:nvCxnSpPr>
        <p:spPr>
          <a:xfrm>
            <a:off x="68709" y="4914900"/>
            <a:ext cx="7206977" cy="0"/>
          </a:xfrm>
          <a:prstGeom prst="straightConnector1">
            <a:avLst/>
          </a:prstGeom>
          <a:noFill/>
          <a:ln w="9525" cap="flat" cmpd="sng">
            <a:solidFill>
              <a:srgbClr val="4A7DBA"/>
            </a:solidFill>
            <a:prstDash val="solid"/>
            <a:round/>
            <a:headEnd type="none" w="sm" len="sm"/>
            <a:tailEnd type="none" w="sm" len="sm"/>
          </a:ln>
        </p:spPr>
      </p:cxnSp>
      <p:sp>
        <p:nvSpPr>
          <p:cNvPr id="390" name="Google Shape;390;p43"/>
          <p:cNvSpPr txBox="1"/>
          <p:nvPr/>
        </p:nvSpPr>
        <p:spPr>
          <a:xfrm>
            <a:off x="5612560" y="4914900"/>
            <a:ext cx="1713334"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tr-TR" sz="1400" b="1">
                <a:solidFill>
                  <a:srgbClr val="046CA6"/>
                </a:solidFill>
                <a:latin typeface="Calibri"/>
                <a:ea typeface="Calibri"/>
                <a:cs typeface="Calibri"/>
                <a:sym typeface="Calibri"/>
              </a:rPr>
              <a:t>Bursa </a:t>
            </a:r>
            <a:endParaRPr sz="1400" b="1">
              <a:solidFill>
                <a:srgbClr val="046CA6"/>
              </a:solidFill>
              <a:latin typeface="Calibri"/>
              <a:ea typeface="Calibri"/>
              <a:cs typeface="Calibri"/>
              <a:sym typeface="Calibri"/>
            </a:endParaRPr>
          </a:p>
        </p:txBody>
      </p:sp>
      <p:pic>
        <p:nvPicPr>
          <p:cNvPr id="391" name="Google Shape;391;p43"/>
          <p:cNvPicPr preferRelativeResize="0"/>
          <p:nvPr/>
        </p:nvPicPr>
        <p:blipFill rotWithShape="1">
          <a:blip r:embed="rId4">
            <a:alphaModFix/>
          </a:blip>
          <a:srcRect/>
          <a:stretch/>
        </p:blipFill>
        <p:spPr>
          <a:xfrm>
            <a:off x="3042072" y="1732810"/>
            <a:ext cx="1722413" cy="1850581"/>
          </a:xfrm>
          <a:prstGeom prst="rect">
            <a:avLst/>
          </a:prstGeom>
          <a:noFill/>
          <a:ln>
            <a:noFill/>
          </a:ln>
        </p:spPr>
      </p:pic>
      <p:sp>
        <p:nvSpPr>
          <p:cNvPr id="392" name="Google Shape;392;p43"/>
          <p:cNvSpPr txBox="1"/>
          <p:nvPr/>
        </p:nvSpPr>
        <p:spPr>
          <a:xfrm>
            <a:off x="2109799" y="3906788"/>
            <a:ext cx="309251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400" b="1" dirty="0">
                <a:solidFill>
                  <a:srgbClr val="92D050"/>
                </a:solidFill>
                <a:latin typeface="Arial"/>
                <a:ea typeface="Arial"/>
                <a:cs typeface="Arial"/>
                <a:sym typeface="Arial"/>
              </a:rPr>
              <a:t>TEŞEKKÜR EDERİZ</a:t>
            </a:r>
            <a:endParaRPr sz="2400" b="1" dirty="0">
              <a:solidFill>
                <a:srgbClr val="92D05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anim calcmode="lin" valueType="num">
                                      <p:cBhvr>
                                        <p:cTn id="8" dur="1000" fill="hold"/>
                                        <p:tgtEl>
                                          <p:spTgt spid="391"/>
                                        </p:tgtEl>
                                        <p:attrNameLst>
                                          <p:attrName>ppt_x</p:attrName>
                                        </p:attrNameLst>
                                      </p:cBhvr>
                                      <p:tavLst>
                                        <p:tav tm="0">
                                          <p:val>
                                            <p:strVal val="#ppt_x"/>
                                          </p:val>
                                        </p:tav>
                                        <p:tav tm="100000">
                                          <p:val>
                                            <p:strVal val="#ppt_x"/>
                                          </p:val>
                                        </p:tav>
                                      </p:tavLst>
                                    </p:anim>
                                    <p:anim calcmode="lin" valueType="num">
                                      <p:cBhvr>
                                        <p:cTn id="9"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2"/>
                                        </p:tgtEl>
                                        <p:attrNameLst>
                                          <p:attrName>style.visibility</p:attrName>
                                        </p:attrNameLst>
                                      </p:cBhvr>
                                      <p:to>
                                        <p:strVal val="visible"/>
                                      </p:to>
                                    </p:set>
                                    <p:animEffect transition="in" filter="fade">
                                      <p:cBhvr>
                                        <p:cTn id="14" dur="1000"/>
                                        <p:tgtEl>
                                          <p:spTgt spid="392"/>
                                        </p:tgtEl>
                                      </p:cBhvr>
                                    </p:animEffect>
                                    <p:anim calcmode="lin" valueType="num">
                                      <p:cBhvr>
                                        <p:cTn id="15" dur="1000" fill="hold"/>
                                        <p:tgtEl>
                                          <p:spTgt spid="392"/>
                                        </p:tgtEl>
                                        <p:attrNameLst>
                                          <p:attrName>ppt_x</p:attrName>
                                        </p:attrNameLst>
                                      </p:cBhvr>
                                      <p:tavLst>
                                        <p:tav tm="0">
                                          <p:val>
                                            <p:strVal val="#ppt_x"/>
                                          </p:val>
                                        </p:tav>
                                        <p:tav tm="100000">
                                          <p:val>
                                            <p:strVal val="#ppt_x"/>
                                          </p:val>
                                        </p:tav>
                                      </p:tavLst>
                                    </p:anim>
                                    <p:anim calcmode="lin" valueType="num">
                                      <p:cBhvr>
                                        <p:cTn id="16"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178" name="Google Shape;178;p26"/>
          <p:cNvGrpSpPr/>
          <p:nvPr/>
        </p:nvGrpSpPr>
        <p:grpSpPr>
          <a:xfrm>
            <a:off x="2105969" y="436599"/>
            <a:ext cx="4369258" cy="565073"/>
            <a:chOff x="416739" y="144732"/>
            <a:chExt cx="5946662" cy="565073"/>
          </a:xfrm>
        </p:grpSpPr>
        <p:sp>
          <p:nvSpPr>
            <p:cNvPr id="179" name="Google Shape;179;p26"/>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MALULLÜK, YAŞLILIK VE ÖLÜM SİGORTASI İŞVEREN HİSSESİNDEN 5 PUANLIK İNDİRİM</a:t>
              </a:r>
              <a:endParaRPr sz="14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80" name="Google Shape;180;p26"/>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81" name="Google Shape;181;p26"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graphicFrame>
        <p:nvGraphicFramePr>
          <p:cNvPr id="3" name="Tablo 2"/>
          <p:cNvGraphicFramePr>
            <a:graphicFrameLocks noGrp="1"/>
          </p:cNvGraphicFramePr>
          <p:nvPr>
            <p:extLst>
              <p:ext uri="{D42A27DB-BD31-4B8C-83A1-F6EECF244321}">
                <p14:modId xmlns:p14="http://schemas.microsoft.com/office/powerpoint/2010/main" val="4080533912"/>
              </p:ext>
            </p:extLst>
          </p:nvPr>
        </p:nvGraphicFramePr>
        <p:xfrm>
          <a:off x="521049" y="1693743"/>
          <a:ext cx="6102950" cy="2104533"/>
        </p:xfrm>
        <a:graphic>
          <a:graphicData uri="http://schemas.openxmlformats.org/drawingml/2006/table">
            <a:tbl>
              <a:tblPr firstRow="1" firstCol="1" bandRow="1">
                <a:tableStyleId>{30075F4A-CEAF-433A-AD8E-FC29F240EA12}</a:tableStyleId>
              </a:tblPr>
              <a:tblGrid>
                <a:gridCol w="1846504">
                  <a:extLst>
                    <a:ext uri="{9D8B030D-6E8A-4147-A177-3AD203B41FA5}">
                      <a16:colId xmlns:a16="http://schemas.microsoft.com/office/drawing/2014/main" val="2929074066"/>
                    </a:ext>
                  </a:extLst>
                </a:gridCol>
                <a:gridCol w="2128223">
                  <a:extLst>
                    <a:ext uri="{9D8B030D-6E8A-4147-A177-3AD203B41FA5}">
                      <a16:colId xmlns:a16="http://schemas.microsoft.com/office/drawing/2014/main" val="3411492045"/>
                    </a:ext>
                  </a:extLst>
                </a:gridCol>
                <a:gridCol w="2128223">
                  <a:extLst>
                    <a:ext uri="{9D8B030D-6E8A-4147-A177-3AD203B41FA5}">
                      <a16:colId xmlns:a16="http://schemas.microsoft.com/office/drawing/2014/main" val="365655316"/>
                    </a:ext>
                  </a:extLst>
                </a:gridCol>
              </a:tblGrid>
              <a:tr h="398623">
                <a:tc gridSpan="3">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RAKAMLARLA TEŞVİK ÖRNEKLERİ  (</a:t>
                      </a:r>
                      <a:r>
                        <a:rPr lang="tr-TR" sz="1000" dirty="0" smtClean="0">
                          <a:effectLst/>
                          <a:latin typeface="Times New Roman" panose="02020603050405020304" pitchFamily="18" charset="0"/>
                          <a:cs typeface="Times New Roman" panose="02020603050405020304" pitchFamily="18" charset="0"/>
                        </a:rPr>
                        <a:t>2019 </a:t>
                      </a:r>
                      <a:r>
                        <a:rPr lang="tr-TR" sz="1000" dirty="0">
                          <a:effectLst/>
                          <a:latin typeface="Times New Roman" panose="02020603050405020304" pitchFamily="18" charset="0"/>
                          <a:cs typeface="Times New Roman" panose="02020603050405020304" pitchFamily="18" charset="0"/>
                        </a:rPr>
                        <a:t>Rakamlarına Göre</a:t>
                      </a:r>
                      <a:r>
                        <a:rPr lang="tr-TR" sz="900" dirty="0">
                          <a:effectLst/>
                          <a:latin typeface="Times New Roman" panose="02020603050405020304" pitchFamily="18" charset="0"/>
                          <a:cs typeface="Times New Roman" panose="02020603050405020304" pitchFamily="18" charset="0"/>
                        </a:rPr>
                        <a:t>)</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524077">
                <a:tc gridSpan="3">
                  <a:txBody>
                    <a:bodyPr/>
                    <a:lstStyle/>
                    <a:p>
                      <a:pPr algn="ctr">
                        <a:lnSpc>
                          <a:spcPct val="107000"/>
                        </a:lnSpc>
                        <a:spcAft>
                          <a:spcPts val="0"/>
                        </a:spcAft>
                      </a:pPr>
                      <a:r>
                        <a:rPr lang="tr-TR" sz="1050" dirty="0">
                          <a:effectLst/>
                          <a:latin typeface="Times New Roman" panose="02020603050405020304" pitchFamily="18" charset="0"/>
                          <a:cs typeface="Times New Roman" panose="02020603050405020304" pitchFamily="18" charset="0"/>
                        </a:rPr>
                        <a:t>SPEK ALT SINIRINDAN</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841699">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TEŞVİKSİZ ÖDENECEK TUTAR (%34,5)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 % 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 % 29,5)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tc>
                <a:extLst>
                  <a:ext uri="{0D108BD9-81ED-4DB2-BD59-A6C34878D82A}">
                    <a16:rowId xmlns:a16="http://schemas.microsoft.com/office/drawing/2014/main" val="1080044219"/>
                  </a:ext>
                </a:extLst>
              </a:tr>
              <a:tr h="340134">
                <a:tc>
                  <a:txBody>
                    <a:bodyPr/>
                    <a:lstStyle/>
                    <a:p>
                      <a:pPr algn="ctr">
                        <a:lnSpc>
                          <a:spcPct val="107000"/>
                        </a:lnSpc>
                        <a:spcAft>
                          <a:spcPts val="0"/>
                        </a:spcAft>
                      </a:pP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tc>
                <a:tc>
                  <a:txBody>
                    <a:bodyPr/>
                    <a:lstStyle/>
                    <a:p>
                      <a:pPr algn="ctr">
                        <a:lnSpc>
                          <a:spcPct val="107000"/>
                        </a:lnSpc>
                        <a:spcAft>
                          <a:spcPts val="0"/>
                        </a:spcAft>
                      </a:pPr>
                      <a:endParaRPr lang="tr-TR" sz="1400" b="1" i="0" u="none" strike="noStrike" cap="none" dirty="0">
                        <a:solidFill>
                          <a:schemeClr val="lt1"/>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34177" marR="34177" marT="0" marB="0" anchor="ctr">
                    <a:solidFill>
                      <a:schemeClr val="accent1"/>
                    </a:solidFill>
                  </a:tcPr>
                </a:tc>
                <a:tc>
                  <a:txBody>
                    <a:bodyPr/>
                    <a:lstStyle/>
                    <a:p>
                      <a:pPr algn="ctr">
                        <a:lnSpc>
                          <a:spcPct val="107000"/>
                        </a:lnSpc>
                        <a:spcAft>
                          <a:spcPts val="0"/>
                        </a:spcAft>
                      </a:pP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4" name="Dikdörtgen 3"/>
          <p:cNvSpPr/>
          <p:nvPr/>
        </p:nvSpPr>
        <p:spPr>
          <a:xfrm>
            <a:off x="1023816" y="3475431"/>
            <a:ext cx="716863" cy="307392"/>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Dikdörtgen 4"/>
          <p:cNvSpPr/>
          <p:nvPr/>
        </p:nvSpPr>
        <p:spPr>
          <a:xfrm>
            <a:off x="3028462" y="3475431"/>
            <a:ext cx="716863" cy="307392"/>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127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Dikdörtgen 5"/>
          <p:cNvSpPr/>
          <p:nvPr/>
        </p:nvSpPr>
        <p:spPr>
          <a:xfrm>
            <a:off x="5244123" y="3475431"/>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755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385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16" name="Google Shape;216;p29"/>
          <p:cNvGrpSpPr/>
          <p:nvPr/>
        </p:nvGrpSpPr>
        <p:grpSpPr>
          <a:xfrm>
            <a:off x="2105969" y="436599"/>
            <a:ext cx="4369258" cy="565073"/>
            <a:chOff x="416739" y="144732"/>
            <a:chExt cx="5946662" cy="565073"/>
          </a:xfrm>
        </p:grpSpPr>
        <p:sp>
          <p:nvSpPr>
            <p:cNvPr id="217" name="Google Shape;217;p29"/>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4857 TEŞVİĞİ (ÖZÜRLÜ İSTİHDAMI)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18" name="Google Shape;218;p29"/>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19" name="Google Shape;219;p29"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20" name="Google Shape;220;p29"/>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sp>
        <p:nvSpPr>
          <p:cNvPr id="221" name="Google Shape;221;p29"/>
          <p:cNvSpPr txBox="1"/>
          <p:nvPr/>
        </p:nvSpPr>
        <p:spPr>
          <a:xfrm>
            <a:off x="301211" y="3920289"/>
            <a:ext cx="6318317" cy="64386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100" b="1" dirty="0">
                <a:solidFill>
                  <a:schemeClr val="bg1"/>
                </a:solidFill>
                <a:latin typeface="Times New Roman"/>
                <a:ea typeface="Times New Roman"/>
                <a:cs typeface="Times New Roman"/>
                <a:sym typeface="Times New Roman"/>
              </a:rPr>
              <a:t>4857 sayılı Kanunun 30 uncu maddesine 5763 sayılı Kanunla getirilen sigorta primi işveren hissesi teşviki; özel sektöre ait işyerlerinde çalıştırılan özürlü sigortalıların, sigorta primine esas kazanç alt sınırı üzerinden hesaplanan sigorta primi işveren hisselerinin tamamı Hazinece karşılanmaktadır.</a:t>
            </a:r>
            <a:endParaRPr sz="800" b="1" dirty="0">
              <a:solidFill>
                <a:schemeClr val="bg1"/>
              </a:solidFill>
              <a:latin typeface="Times New Roman"/>
              <a:ea typeface="Times New Roman"/>
              <a:cs typeface="Times New Roman"/>
              <a:sym typeface="Times New Roman"/>
            </a:endParaRPr>
          </a:p>
        </p:txBody>
      </p:sp>
      <p:sp>
        <p:nvSpPr>
          <p:cNvPr id="222" name="Google Shape;222;p29"/>
          <p:cNvSpPr txBox="1"/>
          <p:nvPr/>
        </p:nvSpPr>
        <p:spPr>
          <a:xfrm>
            <a:off x="301211" y="1121051"/>
            <a:ext cx="6292246" cy="1589194"/>
          </a:xfrm>
          <a:prstGeom prst="rect">
            <a:avLst/>
          </a:prstGeom>
          <a:solidFill>
            <a:schemeClr val="bg1"/>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200" dirty="0">
                <a:solidFill>
                  <a:schemeClr val="tx1"/>
                </a:solidFill>
                <a:latin typeface="Times New Roman"/>
                <a:ea typeface="Times New Roman"/>
                <a:cs typeface="Times New Roman"/>
                <a:sym typeface="Times New Roman"/>
              </a:rPr>
              <a:t>4857 sayılı İş Kanununun “Engelli ve eski hükümlü çalıştırma zorunluluğu” başlıklı 30 uncu maddesinin altıncı fıkrasında yer alan “yüzde ellisi” ibaresi 19/2/2014 tarihinden itibaren geçerli olmak üzere 6/2/2014 tarihli ve 6518 sayılı Kanunun 58 inci maddesiyle “tamamı” şeklinde değiştirilmiştir.</a:t>
            </a:r>
            <a:endParaRPr dirty="0">
              <a:solidFill>
                <a:schemeClr val="tx1"/>
              </a:solidFill>
            </a:endParaRPr>
          </a:p>
          <a:p>
            <a:pPr marL="0" marR="0" lvl="0" indent="0" algn="just" rtl="0">
              <a:spcBef>
                <a:spcPts val="0"/>
              </a:spcBef>
              <a:spcAft>
                <a:spcPts val="0"/>
              </a:spcAft>
              <a:buNone/>
            </a:pPr>
            <a:r>
              <a:rPr lang="tr-TR" sz="1200" dirty="0" smtClean="0">
                <a:solidFill>
                  <a:schemeClr val="tx1"/>
                </a:solidFill>
                <a:latin typeface="Times New Roman"/>
                <a:ea typeface="Times New Roman"/>
                <a:cs typeface="Times New Roman"/>
                <a:sym typeface="Times New Roman"/>
              </a:rPr>
              <a:t>işverenlerin</a:t>
            </a:r>
            <a:r>
              <a:rPr lang="tr-TR" sz="1200" dirty="0">
                <a:solidFill>
                  <a:schemeClr val="tx1"/>
                </a:solidFill>
                <a:latin typeface="Times New Roman"/>
                <a:ea typeface="Times New Roman"/>
                <a:cs typeface="Times New Roman"/>
                <a:sym typeface="Times New Roman"/>
              </a:rPr>
              <a:t>, e-Bildirge programında yer alan “Engelli ve İşsizlik Teşvik Yönetimi” programı vasıtasıyla, istihdam edilen ve teşvik kapsamında bildirilmek istenen engelli sigortalıları sisteme kaydetmek suretiyle aylık prim ve hizmet belgelerini 14857 sayılı kanun numarasını seçerek göndermeleri sağlanmıştır. </a:t>
            </a:r>
            <a:endParaRPr dirty="0">
              <a:solidFill>
                <a:schemeClr val="tx1"/>
              </a:solidFill>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10" name="9 Metin kutusu"/>
          <p:cNvSpPr txBox="1"/>
          <p:nvPr/>
        </p:nvSpPr>
        <p:spPr>
          <a:xfrm>
            <a:off x="301211" y="2763379"/>
            <a:ext cx="6318317" cy="1015663"/>
          </a:xfrm>
          <a:prstGeom prst="rect">
            <a:avLst/>
          </a:prstGeom>
          <a:solidFill>
            <a:srgbClr val="C00000"/>
          </a:solidFill>
        </p:spPr>
        <p:txBody>
          <a:bodyPr wrap="square" rtlCol="0">
            <a:spAutoFit/>
          </a:bodyPr>
          <a:lstStyle/>
          <a:p>
            <a:r>
              <a:rPr lang="tr-TR" sz="1200" dirty="0" smtClean="0">
                <a:solidFill>
                  <a:schemeClr val="bg1"/>
                </a:solidFill>
                <a:latin typeface="Times New Roman"/>
                <a:ea typeface="Times New Roman"/>
                <a:cs typeface="Times New Roman"/>
                <a:sym typeface="Times New Roman"/>
              </a:rPr>
              <a:t>İş yerinin geçmiş sigorta primi, işsizlik sigortası primi, idari para cezası ve bunlara ilişkin gecikme cezası ve gecikme zammı borcu OLMAMALIDIR. (Bu borçların çeşitli kanunlar gereğince yapılandırılmış veya 6183 sayılı Kanunun 48 inci maddesine istinaden tecil ve taksitlendirilmiş olması durumunda borcu yok kabul edilir.)</a:t>
            </a:r>
            <a:br>
              <a:rPr lang="tr-TR" sz="1200" dirty="0" smtClean="0">
                <a:solidFill>
                  <a:schemeClr val="bg1"/>
                </a:solidFill>
                <a:latin typeface="Times New Roman"/>
                <a:ea typeface="Times New Roman"/>
                <a:cs typeface="Times New Roman"/>
                <a:sym typeface="Times New Roman"/>
              </a:rPr>
            </a:br>
            <a:r>
              <a:rPr lang="tr-TR" sz="1200" dirty="0" smtClean="0">
                <a:solidFill>
                  <a:schemeClr val="bg1"/>
                </a:solidFill>
                <a:latin typeface="Times New Roman"/>
                <a:ea typeface="Times New Roman"/>
                <a:cs typeface="Times New Roman"/>
                <a:sym typeface="Times New Roman"/>
              </a:rPr>
              <a:t>*Kayıt dışı sigortalı ya da sahte sigortalı bildirimi OLMAMALIDIR</a:t>
            </a:r>
            <a:r>
              <a:rPr lang="tr-TR" sz="1200" dirty="0" smtClean="0">
                <a:solidFill>
                  <a:schemeClr val="dk1"/>
                </a:solidFill>
                <a:latin typeface="Times New Roman"/>
                <a:ea typeface="Times New Roman"/>
                <a:cs typeface="Times New Roman"/>
                <a:sym typeface="Times New Roman"/>
              </a:rPr>
              <a:t>.</a:t>
            </a:r>
            <a:endParaRPr lang="tr-TR" sz="1200" dirty="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anim calcmode="lin" valueType="num">
                                      <p:cBhvr>
                                        <p:cTn id="8" dur="1000" fill="hold"/>
                                        <p:tgtEl>
                                          <p:spTgt spid="222"/>
                                        </p:tgtEl>
                                        <p:attrNameLst>
                                          <p:attrName>ppt_x</p:attrName>
                                        </p:attrNameLst>
                                      </p:cBhvr>
                                      <p:tavLst>
                                        <p:tav tm="0">
                                          <p:val>
                                            <p:strVal val="#ppt_x"/>
                                          </p:val>
                                        </p:tav>
                                        <p:tav tm="100000">
                                          <p:val>
                                            <p:strVal val="#ppt_x"/>
                                          </p:val>
                                        </p:tav>
                                      </p:tavLst>
                                    </p:anim>
                                    <p:anim calcmode="lin" valueType="num">
                                      <p:cBhvr>
                                        <p:cTn id="9"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1000"/>
                                        <p:tgtEl>
                                          <p:spTgt spid="221"/>
                                        </p:tgtEl>
                                      </p:cBhvr>
                                    </p:animEffect>
                                    <p:anim calcmode="lin" valueType="num">
                                      <p:cBhvr>
                                        <p:cTn id="22" dur="1000" fill="hold"/>
                                        <p:tgtEl>
                                          <p:spTgt spid="221"/>
                                        </p:tgtEl>
                                        <p:attrNameLst>
                                          <p:attrName>ppt_x</p:attrName>
                                        </p:attrNameLst>
                                      </p:cBhvr>
                                      <p:tavLst>
                                        <p:tav tm="0">
                                          <p:val>
                                            <p:strVal val="#ppt_x"/>
                                          </p:val>
                                        </p:tav>
                                        <p:tav tm="100000">
                                          <p:val>
                                            <p:strVal val="#ppt_x"/>
                                          </p:val>
                                        </p:tav>
                                      </p:tavLst>
                                    </p:anim>
                                    <p:anim calcmode="lin" valueType="num">
                                      <p:cBhvr>
                                        <p:cTn id="23"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214"/>
        <p:cNvGrpSpPr/>
        <p:nvPr/>
      </p:nvGrpSpPr>
      <p:grpSpPr>
        <a:xfrm>
          <a:off x="0" y="0"/>
          <a:ext cx="0" cy="0"/>
          <a:chOff x="0" y="0"/>
          <a:chExt cx="0" cy="0"/>
        </a:xfrm>
      </p:grpSpPr>
      <p:pic>
        <p:nvPicPr>
          <p:cNvPr id="215" name="Google Shape;215;p29"/>
          <p:cNvPicPr preferRelativeResize="0"/>
          <p:nvPr/>
        </p:nvPicPr>
        <p:blipFill rotWithShape="1">
          <a:blip r:embed="rId4">
            <a:alphaModFix/>
          </a:blip>
          <a:srcRect/>
          <a:stretch/>
        </p:blipFill>
        <p:spPr>
          <a:xfrm>
            <a:off x="445975" y="287079"/>
            <a:ext cx="1537418" cy="747599"/>
          </a:xfrm>
          <a:prstGeom prst="rect">
            <a:avLst/>
          </a:prstGeom>
          <a:noFill/>
          <a:ln>
            <a:noFill/>
          </a:ln>
        </p:spPr>
      </p:pic>
      <p:grpSp>
        <p:nvGrpSpPr>
          <p:cNvPr id="216" name="Google Shape;216;p29"/>
          <p:cNvGrpSpPr/>
          <p:nvPr/>
        </p:nvGrpSpPr>
        <p:grpSpPr>
          <a:xfrm>
            <a:off x="2105969" y="436599"/>
            <a:ext cx="4369258" cy="565073"/>
            <a:chOff x="416739" y="144732"/>
            <a:chExt cx="5946662" cy="565073"/>
          </a:xfrm>
        </p:grpSpPr>
        <p:sp>
          <p:nvSpPr>
            <p:cNvPr id="217" name="Google Shape;217;p29"/>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4857 TEŞVİĞİ (ÖZÜRLÜ İSTİHDAMI)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18" name="Google Shape;218;p29"/>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19" name="Google Shape;219;p29" descr="C:\Documents and Settings\bursa\Desktop\Şeffaf_SGK.png"/>
          <p:cNvPicPr preferRelativeResize="0"/>
          <p:nvPr/>
        </p:nvPicPr>
        <p:blipFill rotWithShape="1">
          <a:blip r:embed="rId5">
            <a:alphaModFix/>
          </a:blip>
          <a:srcRect/>
          <a:stretch/>
        </p:blipFill>
        <p:spPr>
          <a:xfrm>
            <a:off x="6832799" y="595885"/>
            <a:ext cx="558328" cy="251840"/>
          </a:xfrm>
          <a:prstGeom prst="rect">
            <a:avLst/>
          </a:prstGeom>
          <a:noFill/>
          <a:ln>
            <a:noFill/>
          </a:ln>
        </p:spPr>
      </p:pic>
      <p:sp>
        <p:nvSpPr>
          <p:cNvPr id="220" name="Google Shape;220;p29"/>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graphicFrame>
        <p:nvGraphicFramePr>
          <p:cNvPr id="12" name="Tablo 11"/>
          <p:cNvGraphicFramePr>
            <a:graphicFrameLocks noGrp="1"/>
          </p:cNvGraphicFramePr>
          <p:nvPr>
            <p:extLst>
              <p:ext uri="{D42A27DB-BD31-4B8C-83A1-F6EECF244321}">
                <p14:modId xmlns:p14="http://schemas.microsoft.com/office/powerpoint/2010/main" val="512455657"/>
              </p:ext>
            </p:extLst>
          </p:nvPr>
        </p:nvGraphicFramePr>
        <p:xfrm>
          <a:off x="359738" y="1594889"/>
          <a:ext cx="5960747" cy="2370408"/>
        </p:xfrm>
        <a:graphic>
          <a:graphicData uri="http://schemas.openxmlformats.org/drawingml/2006/table">
            <a:tbl>
              <a:tblPr firstRow="1" firstCol="1" bandRow="1">
                <a:tableStyleId>{30075F4A-CEAF-433A-AD8E-FC29F240EA12}</a:tableStyleId>
              </a:tblPr>
              <a:tblGrid>
                <a:gridCol w="1803479">
                  <a:extLst>
                    <a:ext uri="{9D8B030D-6E8A-4147-A177-3AD203B41FA5}">
                      <a16:colId xmlns:a16="http://schemas.microsoft.com/office/drawing/2014/main" val="2929074066"/>
                    </a:ext>
                  </a:extLst>
                </a:gridCol>
                <a:gridCol w="2078634">
                  <a:extLst>
                    <a:ext uri="{9D8B030D-6E8A-4147-A177-3AD203B41FA5}">
                      <a16:colId xmlns:a16="http://schemas.microsoft.com/office/drawing/2014/main" val="3411492045"/>
                    </a:ext>
                  </a:extLst>
                </a:gridCol>
                <a:gridCol w="2078634">
                  <a:extLst>
                    <a:ext uri="{9D8B030D-6E8A-4147-A177-3AD203B41FA5}">
                      <a16:colId xmlns:a16="http://schemas.microsoft.com/office/drawing/2014/main" val="365655316"/>
                    </a:ext>
                  </a:extLst>
                </a:gridCol>
              </a:tblGrid>
              <a:tr h="450242">
                <a:tc gridSpan="3">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RAKAMLARLA TEŞVİK ÖRNEKLERİ  (</a:t>
                      </a:r>
                      <a:r>
                        <a:rPr lang="tr-TR" sz="1000" dirty="0" smtClean="0">
                          <a:effectLst/>
                          <a:latin typeface="Times New Roman" panose="02020603050405020304" pitchFamily="18" charset="0"/>
                          <a:cs typeface="Times New Roman" panose="02020603050405020304" pitchFamily="18" charset="0"/>
                        </a:rPr>
                        <a:t>2019 </a:t>
                      </a:r>
                      <a:r>
                        <a:rPr lang="tr-TR" sz="1000" dirty="0">
                          <a:effectLst/>
                          <a:latin typeface="Times New Roman" panose="02020603050405020304" pitchFamily="18" charset="0"/>
                          <a:cs typeface="Times New Roman" panose="02020603050405020304" pitchFamily="18" charset="0"/>
                        </a:rPr>
                        <a:t>Rakamlarına Göre</a:t>
                      </a:r>
                      <a:r>
                        <a:rPr lang="tr-TR" sz="900" dirty="0">
                          <a:effectLst/>
                          <a:latin typeface="Times New Roman" panose="02020603050405020304" pitchFamily="18" charset="0"/>
                          <a:cs typeface="Times New Roman" panose="02020603050405020304" pitchFamily="18" charset="0"/>
                        </a:rPr>
                        <a:t>)</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504580">
                <a:tc gridSpan="3">
                  <a:txBody>
                    <a:bodyPr/>
                    <a:lstStyle/>
                    <a:p>
                      <a:pPr algn="ctr">
                        <a:lnSpc>
                          <a:spcPct val="107000"/>
                        </a:lnSpc>
                        <a:spcAft>
                          <a:spcPts val="0"/>
                        </a:spcAft>
                      </a:pPr>
                      <a:r>
                        <a:rPr lang="tr-TR" sz="1050" dirty="0">
                          <a:effectLst/>
                          <a:latin typeface="Times New Roman" panose="02020603050405020304" pitchFamily="18" charset="0"/>
                          <a:cs typeface="Times New Roman" panose="02020603050405020304" pitchFamily="18" charset="0"/>
                        </a:rPr>
                        <a:t>SPEK ALT SINIRINDAN</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1148891">
                <a:tc>
                  <a:txBody>
                    <a:bodyPr/>
                    <a:lstStyle/>
                    <a:p>
                      <a:pPr algn="ctr">
                        <a:lnSpc>
                          <a:spcPct val="107000"/>
                        </a:lnSpc>
                        <a:spcAft>
                          <a:spcPts val="0"/>
                        </a:spcAft>
                      </a:pPr>
                      <a:r>
                        <a:rPr lang="tr-TR" sz="1050" dirty="0">
                          <a:effectLst/>
                          <a:latin typeface="Times New Roman" panose="02020603050405020304" pitchFamily="18" charset="0"/>
                          <a:cs typeface="Times New Roman" panose="02020603050405020304" pitchFamily="18" charset="0"/>
                        </a:rPr>
                        <a:t>TEŞVİKSİZ ÖDENECEK TUTAR (%34,5)</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 % </a:t>
                      </a:r>
                      <a:r>
                        <a:rPr lang="tr-TR" sz="1050" dirty="0" smtClean="0">
                          <a:solidFill>
                            <a:schemeClr val="bg1"/>
                          </a:solidFill>
                          <a:effectLst/>
                          <a:latin typeface="Times New Roman" panose="02020603050405020304" pitchFamily="18" charset="0"/>
                          <a:cs typeface="Times New Roman" panose="02020603050405020304" pitchFamily="18" charset="0"/>
                        </a:rPr>
                        <a:t>5 SPEK+%15,5</a:t>
                      </a:r>
                      <a:r>
                        <a:rPr lang="tr-TR" sz="1050" baseline="0" dirty="0" smtClean="0">
                          <a:solidFill>
                            <a:schemeClr val="bg1"/>
                          </a:solidFill>
                          <a:effectLst/>
                          <a:latin typeface="Times New Roman" panose="02020603050405020304" pitchFamily="18" charset="0"/>
                          <a:cs typeface="Times New Roman" panose="02020603050405020304" pitchFamily="18" charset="0"/>
                        </a:rPr>
                        <a:t> A.Ü</a:t>
                      </a:r>
                      <a:r>
                        <a:rPr lang="tr-TR" sz="1050" dirty="0" smtClean="0">
                          <a:solidFill>
                            <a:schemeClr val="bg1"/>
                          </a:solidFill>
                          <a:effectLst/>
                          <a:latin typeface="Times New Roman" panose="02020603050405020304" pitchFamily="18" charset="0"/>
                          <a:cs typeface="Times New Roman" panose="02020603050405020304" pitchFamily="18" charset="0"/>
                        </a:rPr>
                        <a:t>)</a:t>
                      </a:r>
                      <a:endParaRPr lang="tr-TR"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50" dirty="0">
                          <a:solidFill>
                            <a:schemeClr val="bg1"/>
                          </a:solidFill>
                          <a:effectLst/>
                          <a:latin typeface="Times New Roman" panose="02020603050405020304" pitchFamily="18" charset="0"/>
                          <a:cs typeface="Times New Roman" panose="02020603050405020304" pitchFamily="18" charset="0"/>
                        </a:rPr>
                        <a:t>( % </a:t>
                      </a:r>
                      <a:r>
                        <a:rPr lang="tr-TR" sz="1050" dirty="0" smtClean="0">
                          <a:solidFill>
                            <a:schemeClr val="bg1"/>
                          </a:solidFill>
                          <a:effectLst/>
                          <a:latin typeface="Times New Roman" panose="02020603050405020304" pitchFamily="18" charset="0"/>
                          <a:cs typeface="Times New Roman" panose="02020603050405020304" pitchFamily="18" charset="0"/>
                        </a:rPr>
                        <a:t>34,5-(% 5 SPEK+%15,5</a:t>
                      </a:r>
                      <a:r>
                        <a:rPr lang="tr-TR" sz="1050" baseline="0" dirty="0" smtClean="0">
                          <a:solidFill>
                            <a:schemeClr val="bg1"/>
                          </a:solidFill>
                          <a:effectLst/>
                          <a:latin typeface="Times New Roman" panose="02020603050405020304" pitchFamily="18" charset="0"/>
                          <a:cs typeface="Times New Roman" panose="02020603050405020304" pitchFamily="18" charset="0"/>
                        </a:rPr>
                        <a:t> A.Ü)</a:t>
                      </a:r>
                      <a:r>
                        <a:rPr lang="tr-TR" sz="1050" dirty="0" smtClean="0">
                          <a:solidFill>
                            <a:schemeClr val="bg1"/>
                          </a:solidFill>
                          <a:effectLst/>
                          <a:latin typeface="Times New Roman" panose="02020603050405020304" pitchFamily="18" charset="0"/>
                          <a:cs typeface="Times New Roman" panose="02020603050405020304" pitchFamily="18" charset="0"/>
                        </a:rPr>
                        <a:t>)</a:t>
                      </a:r>
                      <a:endParaRPr lang="tr-TR"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266695">
                <a:tc>
                  <a:txBody>
                    <a:bodyPr/>
                    <a:lstStyle/>
                    <a:p>
                      <a:pPr algn="ctr">
                        <a:lnSpc>
                          <a:spcPct val="107000"/>
                        </a:lnSpc>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2" name="Dikdörtgen 1"/>
          <p:cNvSpPr/>
          <p:nvPr/>
        </p:nvSpPr>
        <p:spPr>
          <a:xfrm>
            <a:off x="1051952" y="3630177"/>
            <a:ext cx="716863" cy="307392"/>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Dikdörtgen 2"/>
          <p:cNvSpPr/>
          <p:nvPr/>
        </p:nvSpPr>
        <p:spPr>
          <a:xfrm>
            <a:off x="3046727" y="3657905"/>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524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5041502" y="3657905"/>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358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885205"/>
      </p:ext>
    </p:extLst>
  </p:cSld>
  <p:clrMapOvr>
    <a:overrideClrMapping bg1="lt1" tx1="dk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0"/>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28" name="Google Shape;228;p30"/>
          <p:cNvGrpSpPr/>
          <p:nvPr/>
        </p:nvGrpSpPr>
        <p:grpSpPr>
          <a:xfrm>
            <a:off x="2105969" y="436599"/>
            <a:ext cx="4369258" cy="565073"/>
            <a:chOff x="416739" y="144732"/>
            <a:chExt cx="5946662" cy="565073"/>
          </a:xfrm>
        </p:grpSpPr>
        <p:sp>
          <p:nvSpPr>
            <p:cNvPr id="229" name="Google Shape;229;p30"/>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15921 TEŞVİĞİ (İŞSİZLİK ÖDENEĞİ ALANLAR)</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30" name="Google Shape;230;p30"/>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31" name="Google Shape;231;p30"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32" name="Google Shape;232;p30"/>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sp>
        <p:nvSpPr>
          <p:cNvPr id="233" name="Google Shape;233;p30"/>
          <p:cNvSpPr txBox="1"/>
          <p:nvPr/>
        </p:nvSpPr>
        <p:spPr>
          <a:xfrm>
            <a:off x="311094" y="2750690"/>
            <a:ext cx="6280885" cy="1146061"/>
          </a:xfrm>
          <a:prstGeom prst="rect">
            <a:avLst/>
          </a:prstGeom>
          <a:solidFill>
            <a:schemeClr val="bg1"/>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000" b="1" dirty="0" smtClean="0">
                <a:solidFill>
                  <a:schemeClr val="dk1"/>
                </a:solidFill>
                <a:latin typeface="Times New Roman"/>
                <a:ea typeface="Times New Roman"/>
                <a:cs typeface="Times New Roman"/>
                <a:sym typeface="Times New Roman"/>
              </a:rPr>
              <a:t>4447 sayılı Kanunun 50 </a:t>
            </a:r>
            <a:r>
              <a:rPr lang="tr-TR" sz="1000" b="1" dirty="0" err="1" smtClean="0">
                <a:solidFill>
                  <a:schemeClr val="dk1"/>
                </a:solidFill>
                <a:latin typeface="Times New Roman"/>
                <a:ea typeface="Times New Roman"/>
                <a:cs typeface="Times New Roman"/>
                <a:sym typeface="Times New Roman"/>
              </a:rPr>
              <a:t>nci</a:t>
            </a:r>
            <a:r>
              <a:rPr lang="tr-TR" sz="1000" b="1" dirty="0" smtClean="0">
                <a:solidFill>
                  <a:schemeClr val="dk1"/>
                </a:solidFill>
                <a:latin typeface="Times New Roman"/>
                <a:ea typeface="Times New Roman"/>
                <a:cs typeface="Times New Roman"/>
                <a:sym typeface="Times New Roman"/>
              </a:rPr>
              <a:t> maddesinin beşinci fıkrasına istinaden, kapsama giren sigortalıların, prime tabi tutulacak kazançlarının 5510 sayılı Kanunun 82 </a:t>
            </a:r>
            <a:r>
              <a:rPr lang="tr-TR" sz="1000" b="1" dirty="0" err="1" smtClean="0">
                <a:solidFill>
                  <a:schemeClr val="dk1"/>
                </a:solidFill>
                <a:latin typeface="Times New Roman"/>
                <a:ea typeface="Times New Roman"/>
                <a:cs typeface="Times New Roman"/>
                <a:sym typeface="Times New Roman"/>
              </a:rPr>
              <a:t>nci</a:t>
            </a:r>
            <a:r>
              <a:rPr lang="tr-TR" sz="1000" b="1" dirty="0" smtClean="0">
                <a:solidFill>
                  <a:schemeClr val="dk1"/>
                </a:solidFill>
                <a:latin typeface="Times New Roman"/>
                <a:ea typeface="Times New Roman"/>
                <a:cs typeface="Times New Roman"/>
                <a:sym typeface="Times New Roman"/>
              </a:rPr>
              <a:t> maddesi uyarınca belirlenen prime esas kazanç alt sınırı üzerinden tahakkuk eden, </a:t>
            </a:r>
            <a:endParaRPr sz="1100" b="1" dirty="0" smtClean="0"/>
          </a:p>
          <a:p>
            <a:pPr marL="0" marR="0" lvl="0" indent="0" algn="just" rtl="0">
              <a:spcBef>
                <a:spcPts val="0"/>
              </a:spcBef>
              <a:spcAft>
                <a:spcPts val="0"/>
              </a:spcAft>
              <a:buNone/>
            </a:pPr>
            <a:r>
              <a:rPr lang="tr-TR" sz="1000" b="1" dirty="0" smtClean="0">
                <a:solidFill>
                  <a:schemeClr val="dk1"/>
                </a:solidFill>
                <a:latin typeface="Times New Roman"/>
                <a:ea typeface="Times New Roman"/>
                <a:cs typeface="Times New Roman"/>
                <a:sym typeface="Times New Roman"/>
              </a:rPr>
              <a:t>-</a:t>
            </a:r>
            <a:r>
              <a:rPr lang="tr-TR" sz="1000" b="1" dirty="0" smtClean="0">
                <a:solidFill>
                  <a:schemeClr val="tx1"/>
                </a:solidFill>
                <a:latin typeface="Times New Roman"/>
                <a:ea typeface="Times New Roman"/>
                <a:cs typeface="Times New Roman"/>
                <a:sym typeface="Times New Roman"/>
              </a:rPr>
              <a:t>Kısa vadeli sigorta kolları priminin 1 puanlık kısmı,</a:t>
            </a:r>
            <a:endParaRPr sz="1100" b="1" dirty="0" smtClean="0">
              <a:solidFill>
                <a:schemeClr val="tx1"/>
              </a:solidFill>
            </a:endParaRPr>
          </a:p>
          <a:p>
            <a:pPr marL="0" marR="0" lvl="0" indent="0" algn="just" rtl="0">
              <a:spcBef>
                <a:spcPts val="0"/>
              </a:spcBef>
              <a:spcAft>
                <a:spcPts val="0"/>
              </a:spcAft>
              <a:buNone/>
            </a:pPr>
            <a:r>
              <a:rPr lang="tr-TR" sz="1000" b="1" dirty="0" smtClean="0">
                <a:solidFill>
                  <a:schemeClr val="tx1"/>
                </a:solidFill>
                <a:latin typeface="Times New Roman"/>
                <a:ea typeface="Times New Roman"/>
                <a:cs typeface="Times New Roman"/>
                <a:sym typeface="Times New Roman"/>
              </a:rPr>
              <a:t>- Malullük yaşlılık ve ölüm sigortası priminin tamamı,</a:t>
            </a:r>
            <a:endParaRPr sz="1100" b="1" dirty="0" smtClean="0">
              <a:solidFill>
                <a:schemeClr val="tx1"/>
              </a:solidFill>
            </a:endParaRPr>
          </a:p>
          <a:p>
            <a:pPr marL="0" marR="0" lvl="0" indent="0" algn="just" rtl="0">
              <a:spcBef>
                <a:spcPts val="0"/>
              </a:spcBef>
              <a:spcAft>
                <a:spcPts val="0"/>
              </a:spcAft>
              <a:buNone/>
            </a:pPr>
            <a:r>
              <a:rPr lang="tr-TR" sz="1000" b="1" dirty="0" smtClean="0">
                <a:solidFill>
                  <a:schemeClr val="tx1"/>
                </a:solidFill>
                <a:latin typeface="Times New Roman"/>
                <a:ea typeface="Times New Roman"/>
                <a:cs typeface="Times New Roman"/>
                <a:sym typeface="Times New Roman"/>
              </a:rPr>
              <a:t>- Genel sağlık sigortası priminin tamamı,</a:t>
            </a:r>
            <a:endParaRPr sz="1100" b="1" dirty="0" smtClean="0">
              <a:solidFill>
                <a:schemeClr val="tx1"/>
              </a:solidFill>
            </a:endParaRPr>
          </a:p>
          <a:p>
            <a:pPr marL="0" marR="0" lvl="0" indent="0" algn="just" rtl="0">
              <a:spcBef>
                <a:spcPts val="0"/>
              </a:spcBef>
              <a:spcAft>
                <a:spcPts val="0"/>
              </a:spcAft>
              <a:buNone/>
            </a:pPr>
            <a:r>
              <a:rPr lang="tr-TR" sz="1000" b="1" dirty="0" smtClean="0">
                <a:solidFill>
                  <a:schemeClr val="tx1"/>
                </a:solidFill>
                <a:latin typeface="Times New Roman"/>
                <a:ea typeface="Times New Roman"/>
                <a:cs typeface="Times New Roman"/>
                <a:sym typeface="Times New Roman"/>
              </a:rPr>
              <a:t>İşsizlik Sigortası Fonundan karşılanacaktı</a:t>
            </a:r>
            <a:r>
              <a:rPr lang="tr-TR" sz="900" b="1" dirty="0" smtClean="0">
                <a:solidFill>
                  <a:schemeClr val="tx1"/>
                </a:solidFill>
                <a:latin typeface="Times New Roman"/>
                <a:ea typeface="Times New Roman"/>
                <a:cs typeface="Times New Roman"/>
                <a:sym typeface="Times New Roman"/>
              </a:rPr>
              <a:t>r</a:t>
            </a:r>
            <a:r>
              <a:rPr lang="tr-TR" sz="900" dirty="0" smtClean="0">
                <a:solidFill>
                  <a:schemeClr val="tx1"/>
                </a:solidFill>
                <a:latin typeface="Times New Roman"/>
                <a:ea typeface="Times New Roman"/>
                <a:cs typeface="Times New Roman"/>
                <a:sym typeface="Times New Roman"/>
              </a:rPr>
              <a:t>.</a:t>
            </a:r>
          </a:p>
          <a:p>
            <a:pPr marL="0" marR="0" lvl="0" indent="0" algn="just" rtl="0">
              <a:spcBef>
                <a:spcPts val="0"/>
              </a:spcBef>
              <a:spcAft>
                <a:spcPts val="0"/>
              </a:spcAft>
              <a:buNone/>
            </a:pPr>
            <a:endParaRPr dirty="0" smtClean="0">
              <a:solidFill>
                <a:schemeClr val="bg1"/>
              </a:solidFill>
            </a:endParaRPr>
          </a:p>
          <a:p>
            <a:pPr marL="0" marR="0" lvl="0" indent="0" algn="just" rtl="0">
              <a:spcBef>
                <a:spcPts val="0"/>
              </a:spcBef>
              <a:spcAft>
                <a:spcPts val="0"/>
              </a:spcAft>
              <a:buNone/>
            </a:pPr>
            <a:endParaRPr sz="900" dirty="0">
              <a:solidFill>
                <a:schemeClr val="dk1"/>
              </a:solidFill>
              <a:latin typeface="Calibri"/>
              <a:ea typeface="Calibri"/>
              <a:cs typeface="Calibri"/>
              <a:sym typeface="Calibri"/>
            </a:endParaRPr>
          </a:p>
        </p:txBody>
      </p:sp>
      <p:sp>
        <p:nvSpPr>
          <p:cNvPr id="234" name="Google Shape;234;p30"/>
          <p:cNvSpPr txBox="1"/>
          <p:nvPr/>
        </p:nvSpPr>
        <p:spPr>
          <a:xfrm>
            <a:off x="327284" y="1171355"/>
            <a:ext cx="6264696" cy="1423927"/>
          </a:xfrm>
          <a:prstGeom prst="rect">
            <a:avLst/>
          </a:prstGeom>
          <a:solidFill>
            <a:srgbClr val="C00000"/>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100" b="1" dirty="0">
                <a:solidFill>
                  <a:schemeClr val="bg1"/>
                </a:solidFill>
                <a:latin typeface="Times New Roman" pitchFamily="18" charset="0"/>
                <a:ea typeface="Times New Roman"/>
                <a:cs typeface="Times New Roman" pitchFamily="18" charset="0"/>
                <a:sym typeface="Times New Roman"/>
              </a:rPr>
              <a:t>Sigortalı Açısından</a:t>
            </a:r>
            <a:endParaRPr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100" dirty="0">
                <a:solidFill>
                  <a:schemeClr val="bg1"/>
                </a:solidFill>
                <a:latin typeface="Times New Roman" pitchFamily="18" charset="0"/>
                <a:ea typeface="Times New Roman"/>
                <a:cs typeface="Times New Roman" pitchFamily="18" charset="0"/>
                <a:sym typeface="Times New Roman"/>
              </a:rPr>
              <a:t>1/10/2009 veya sonraki bir tarihte işe alınmış olması ve İşe giriş tarihi itibariyle işsizlik ödeneği almaya hak kazanmış olması,</a:t>
            </a:r>
            <a:endParaRPr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100" b="1" dirty="0">
                <a:solidFill>
                  <a:schemeClr val="bg1"/>
                </a:solidFill>
                <a:latin typeface="Times New Roman" pitchFamily="18" charset="0"/>
                <a:ea typeface="Times New Roman"/>
                <a:cs typeface="Times New Roman" pitchFamily="18" charset="0"/>
                <a:sym typeface="Times New Roman"/>
              </a:rPr>
              <a:t>İşveren Açısından</a:t>
            </a:r>
            <a:endParaRPr dirty="0">
              <a:solidFill>
                <a:schemeClr val="bg1"/>
              </a:solidFill>
              <a:latin typeface="Times New Roman" pitchFamily="18" charset="0"/>
              <a:cs typeface="Times New Roman" pitchFamily="18" charset="0"/>
            </a:endParaRPr>
          </a:p>
          <a:p>
            <a:pPr marL="0" marR="0" lvl="0" indent="0" algn="just" rtl="0">
              <a:spcBef>
                <a:spcPts val="0"/>
              </a:spcBef>
              <a:spcAft>
                <a:spcPts val="0"/>
              </a:spcAft>
              <a:buNone/>
            </a:pPr>
            <a:r>
              <a:rPr lang="tr-TR" sz="1100" dirty="0">
                <a:solidFill>
                  <a:schemeClr val="bg1"/>
                </a:solidFill>
                <a:latin typeface="Times New Roman" pitchFamily="18" charset="0"/>
                <a:ea typeface="Times New Roman"/>
                <a:cs typeface="Times New Roman" pitchFamily="18" charset="0"/>
                <a:sym typeface="Times New Roman"/>
              </a:rPr>
              <a:t>Sigortalının işe alındığı tarihten önceki aydan başlanarak son altı aylık dönemde aylık prim ve hizmet belgelerinde bildirilen ortalama sigortalı sayısına ilave olarak işe alınmış olması ve</a:t>
            </a:r>
            <a:r>
              <a:rPr lang="tr-TR" sz="1200" dirty="0">
                <a:solidFill>
                  <a:schemeClr val="bg1"/>
                </a:solidFill>
                <a:latin typeface="Times New Roman" pitchFamily="18" charset="0"/>
                <a:ea typeface="Times New Roman"/>
                <a:cs typeface="Times New Roman" pitchFamily="18" charset="0"/>
                <a:sym typeface="Times New Roman"/>
              </a:rPr>
              <a:t> </a:t>
            </a:r>
            <a:r>
              <a:rPr lang="tr-TR" sz="1100" dirty="0">
                <a:solidFill>
                  <a:schemeClr val="bg1"/>
                </a:solidFill>
                <a:latin typeface="Times New Roman" pitchFamily="18" charset="0"/>
                <a:ea typeface="Times New Roman"/>
                <a:cs typeface="Times New Roman" pitchFamily="18" charset="0"/>
                <a:sym typeface="Times New Roman"/>
              </a:rPr>
              <a:t>İşsizlik ödeneği almaya hak kazanmış olan sigortalının, işsizlik ödeneği almaya hak kazanmadan önce son çalıştığı işyeri haricindeki bir işyerinde işe başlamış olması</a:t>
            </a:r>
            <a:endParaRPr dirty="0">
              <a:solidFill>
                <a:schemeClr val="bg1"/>
              </a:solidFill>
              <a:latin typeface="Times New Roman" pitchFamily="18" charset="0"/>
              <a:cs typeface="Times New Roman" pitchFamily="18" charset="0"/>
            </a:endParaRPr>
          </a:p>
        </p:txBody>
      </p:sp>
      <p:sp>
        <p:nvSpPr>
          <p:cNvPr id="10" name="9 Metin kutusu"/>
          <p:cNvSpPr txBox="1"/>
          <p:nvPr/>
        </p:nvSpPr>
        <p:spPr>
          <a:xfrm>
            <a:off x="311094" y="4010154"/>
            <a:ext cx="6455464" cy="738664"/>
          </a:xfrm>
          <a:prstGeom prst="rect">
            <a:avLst/>
          </a:prstGeom>
          <a:solidFill>
            <a:schemeClr val="accent1"/>
          </a:solidFill>
        </p:spPr>
        <p:txBody>
          <a:bodyPr wrap="square" rtlCol="0">
            <a:spAutoFit/>
          </a:bodyPr>
          <a:lstStyle/>
          <a:p>
            <a:r>
              <a:rPr lang="tr-TR" sz="1050" dirty="0" smtClean="0">
                <a:solidFill>
                  <a:schemeClr val="bg1"/>
                </a:solidFill>
                <a:latin typeface="Times New Roman"/>
                <a:ea typeface="Times New Roman"/>
                <a:cs typeface="Times New Roman"/>
                <a:sym typeface="Times New Roman"/>
              </a:rPr>
              <a:t>İş yerinin geçmiş sigorta primi, işsizlik sigortası primi, idari para cezası ve bunlara ilişkin gecikme cezası ve gecikme zammı borcu OLMAMALIDIR. (Bu borçların çeşitli kanunlar gereğince yapılandırılmış veya 6183 sayılı Kanunun 48 inci maddesine istinaden tecil ve taksitlendirilmiş olması durumunda borcu yok kabul edilir.)</a:t>
            </a:r>
            <a:br>
              <a:rPr lang="tr-TR" sz="1050" dirty="0" smtClean="0">
                <a:solidFill>
                  <a:schemeClr val="bg1"/>
                </a:solidFill>
                <a:latin typeface="Times New Roman"/>
                <a:ea typeface="Times New Roman"/>
                <a:cs typeface="Times New Roman"/>
                <a:sym typeface="Times New Roman"/>
              </a:rPr>
            </a:br>
            <a:r>
              <a:rPr lang="tr-TR" sz="1050" dirty="0" smtClean="0">
                <a:solidFill>
                  <a:schemeClr val="bg1"/>
                </a:solidFill>
                <a:latin typeface="Times New Roman"/>
                <a:ea typeface="Times New Roman"/>
                <a:cs typeface="Times New Roman"/>
                <a:sym typeface="Times New Roman"/>
              </a:rPr>
              <a:t>Kayıt dışı sigortalı ya da sahte sigortalı bildirimi OLMAMALIDIR</a:t>
            </a:r>
            <a:endParaRPr lang="tr-TR" sz="1050" dirty="0">
              <a:solidFill>
                <a:schemeClr val="bg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anim calcmode="lin" valueType="num">
                                      <p:cBhvr>
                                        <p:cTn id="8" dur="1000" fill="hold"/>
                                        <p:tgtEl>
                                          <p:spTgt spid="234"/>
                                        </p:tgtEl>
                                        <p:attrNameLst>
                                          <p:attrName>ppt_x</p:attrName>
                                        </p:attrNameLst>
                                      </p:cBhvr>
                                      <p:tavLst>
                                        <p:tav tm="0">
                                          <p:val>
                                            <p:strVal val="#ppt_x"/>
                                          </p:val>
                                        </p:tav>
                                        <p:tav tm="100000">
                                          <p:val>
                                            <p:strVal val="#ppt_x"/>
                                          </p:val>
                                        </p:tav>
                                      </p:tavLst>
                                    </p:anim>
                                    <p:anim calcmode="lin" valueType="num">
                                      <p:cBhvr>
                                        <p:cTn id="9"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3"/>
                                        </p:tgtEl>
                                        <p:attrNameLst>
                                          <p:attrName>style.visibility</p:attrName>
                                        </p:attrNameLst>
                                      </p:cBhvr>
                                      <p:to>
                                        <p:strVal val="visible"/>
                                      </p:to>
                                    </p:set>
                                    <p:animEffect transition="in" filter="fade">
                                      <p:cBhvr>
                                        <p:cTn id="14" dur="1000"/>
                                        <p:tgtEl>
                                          <p:spTgt spid="233"/>
                                        </p:tgtEl>
                                      </p:cBhvr>
                                    </p:animEffect>
                                    <p:anim calcmode="lin" valueType="num">
                                      <p:cBhvr>
                                        <p:cTn id="15" dur="1000" fill="hold"/>
                                        <p:tgtEl>
                                          <p:spTgt spid="233"/>
                                        </p:tgtEl>
                                        <p:attrNameLst>
                                          <p:attrName>ppt_x</p:attrName>
                                        </p:attrNameLst>
                                      </p:cBhvr>
                                      <p:tavLst>
                                        <p:tav tm="0">
                                          <p:val>
                                            <p:strVal val="#ppt_x"/>
                                          </p:val>
                                        </p:tav>
                                        <p:tav tm="100000">
                                          <p:val>
                                            <p:strVal val="#ppt_x"/>
                                          </p:val>
                                        </p:tav>
                                      </p:tavLst>
                                    </p:anim>
                                    <p:anim calcmode="lin" valueType="num">
                                      <p:cBhvr>
                                        <p:cTn id="16" dur="1000" fill="hold"/>
                                        <p:tgtEl>
                                          <p:spTgt spid="2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4"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0"/>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28" name="Google Shape;228;p30"/>
          <p:cNvGrpSpPr/>
          <p:nvPr/>
        </p:nvGrpSpPr>
        <p:grpSpPr>
          <a:xfrm>
            <a:off x="2105969" y="436599"/>
            <a:ext cx="4369258" cy="565073"/>
            <a:chOff x="416739" y="144732"/>
            <a:chExt cx="5946662" cy="565073"/>
          </a:xfrm>
        </p:grpSpPr>
        <p:sp>
          <p:nvSpPr>
            <p:cNvPr id="229" name="Google Shape;229;p30"/>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15921 TEŞVİĞİ (İŞSİZLİK ÖDENEĞİ ALANLAR)</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30" name="Google Shape;230;p30"/>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31" name="Google Shape;231;p30"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32" name="Google Shape;232;p30"/>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graphicFrame>
        <p:nvGraphicFramePr>
          <p:cNvPr id="12" name="Tablo 11"/>
          <p:cNvGraphicFramePr>
            <a:graphicFrameLocks noGrp="1"/>
          </p:cNvGraphicFramePr>
          <p:nvPr>
            <p:extLst>
              <p:ext uri="{D42A27DB-BD31-4B8C-83A1-F6EECF244321}">
                <p14:modId xmlns:p14="http://schemas.microsoft.com/office/powerpoint/2010/main" val="2413190398"/>
              </p:ext>
            </p:extLst>
          </p:nvPr>
        </p:nvGraphicFramePr>
        <p:xfrm>
          <a:off x="614788" y="1457746"/>
          <a:ext cx="5926587" cy="1805959"/>
        </p:xfrm>
        <a:graphic>
          <a:graphicData uri="http://schemas.openxmlformats.org/drawingml/2006/table">
            <a:tbl>
              <a:tblPr firstRow="1" firstCol="1" bandRow="1">
                <a:tableStyleId>{30075F4A-CEAF-433A-AD8E-FC29F240EA12}</a:tableStyleId>
              </a:tblPr>
              <a:tblGrid>
                <a:gridCol w="1793143">
                  <a:extLst>
                    <a:ext uri="{9D8B030D-6E8A-4147-A177-3AD203B41FA5}">
                      <a16:colId xmlns:a16="http://schemas.microsoft.com/office/drawing/2014/main" val="2929074066"/>
                    </a:ext>
                  </a:extLst>
                </a:gridCol>
                <a:gridCol w="2066722">
                  <a:extLst>
                    <a:ext uri="{9D8B030D-6E8A-4147-A177-3AD203B41FA5}">
                      <a16:colId xmlns:a16="http://schemas.microsoft.com/office/drawing/2014/main" val="3411492045"/>
                    </a:ext>
                  </a:extLst>
                </a:gridCol>
                <a:gridCol w="2066722">
                  <a:extLst>
                    <a:ext uri="{9D8B030D-6E8A-4147-A177-3AD203B41FA5}">
                      <a16:colId xmlns:a16="http://schemas.microsoft.com/office/drawing/2014/main" val="365655316"/>
                    </a:ext>
                  </a:extLst>
                </a:gridCol>
              </a:tblGrid>
              <a:tr h="448426">
                <a:tc gridSpan="3">
                  <a:txBody>
                    <a:bodyPr/>
                    <a:lstStyle/>
                    <a:p>
                      <a:pPr algn="ctr">
                        <a:lnSpc>
                          <a:spcPct val="107000"/>
                        </a:lnSpc>
                        <a:spcAft>
                          <a:spcPts val="0"/>
                        </a:spcAft>
                      </a:pPr>
                      <a:r>
                        <a:rPr lang="tr-TR" sz="9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900" dirty="0" smtClean="0">
                          <a:solidFill>
                            <a:schemeClr val="bg1"/>
                          </a:solidFill>
                          <a:effectLst/>
                          <a:latin typeface="Times New Roman" panose="02020603050405020304" pitchFamily="18" charset="0"/>
                          <a:cs typeface="Times New Roman" panose="02020603050405020304" pitchFamily="18" charset="0"/>
                        </a:rPr>
                        <a:t>2019 </a:t>
                      </a:r>
                      <a:r>
                        <a:rPr lang="tr-TR" sz="9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16523">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597877">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(%34,5)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33,5 x</a:t>
                      </a:r>
                      <a:r>
                        <a:rPr lang="tr-TR" sz="1000" baseline="0" dirty="0" smtClean="0">
                          <a:solidFill>
                            <a:schemeClr val="bg1"/>
                          </a:solidFill>
                          <a:effectLst/>
                          <a:latin typeface="Times New Roman" panose="02020603050405020304" pitchFamily="18" charset="0"/>
                          <a:cs typeface="Times New Roman" panose="02020603050405020304" pitchFamily="18" charset="0"/>
                        </a:rPr>
                        <a:t> A.Ü</a:t>
                      </a:r>
                      <a:r>
                        <a:rPr lang="tr-TR" sz="1000" dirty="0" smtClean="0">
                          <a:solidFill>
                            <a:schemeClr val="bg1"/>
                          </a:solidFill>
                          <a:effectLst/>
                          <a:latin typeface="Times New Roman" panose="02020603050405020304" pitchFamily="18" charset="0"/>
                          <a:cs typeface="Times New Roman" panose="02020603050405020304" pitchFamily="18" charset="0"/>
                        </a:rPr>
                        <a:t>)</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 </a:t>
                      </a:r>
                      <a:r>
                        <a:rPr lang="tr-TR" sz="1000" dirty="0" smtClean="0">
                          <a:solidFill>
                            <a:schemeClr val="bg1"/>
                          </a:solidFill>
                          <a:effectLst/>
                          <a:latin typeface="Times New Roman" panose="02020603050405020304" pitchFamily="18" charset="0"/>
                          <a:cs typeface="Times New Roman" panose="02020603050405020304" pitchFamily="18" charset="0"/>
                        </a:rPr>
                        <a:t>34,5-(%33,5*A.Ü)) </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443133">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2" name="Dikdörtgen 1"/>
          <p:cNvSpPr/>
          <p:nvPr/>
        </p:nvSpPr>
        <p:spPr>
          <a:xfrm>
            <a:off x="1080087" y="290210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Dikdörtgen 2"/>
          <p:cNvSpPr/>
          <p:nvPr/>
        </p:nvSpPr>
        <p:spPr>
          <a:xfrm>
            <a:off x="3093868" y="290210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857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5246804" y="2902101"/>
            <a:ext cx="627095"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25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585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40" name="Google Shape;240;p31"/>
          <p:cNvGrpSpPr/>
          <p:nvPr/>
        </p:nvGrpSpPr>
        <p:grpSpPr>
          <a:xfrm>
            <a:off x="2105969" y="436599"/>
            <a:ext cx="4369258" cy="565073"/>
            <a:chOff x="416739" y="144732"/>
            <a:chExt cx="5946662" cy="565073"/>
          </a:xfrm>
        </p:grpSpPr>
        <p:sp>
          <p:nvSpPr>
            <p:cNvPr id="241" name="Google Shape;241;p31"/>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5746  ARGE TEŞVİĞİ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42" name="Google Shape;242;p31"/>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43" name="Google Shape;243;p31"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44" name="Google Shape;244;p31"/>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graphicFrame>
        <p:nvGraphicFramePr>
          <p:cNvPr id="2" name="Tablo 1"/>
          <p:cNvGraphicFramePr>
            <a:graphicFrameLocks noGrp="1"/>
          </p:cNvGraphicFramePr>
          <p:nvPr>
            <p:extLst>
              <p:ext uri="{D42A27DB-BD31-4B8C-83A1-F6EECF244321}">
                <p14:modId xmlns:p14="http://schemas.microsoft.com/office/powerpoint/2010/main" val="2529160586"/>
              </p:ext>
            </p:extLst>
          </p:nvPr>
        </p:nvGraphicFramePr>
        <p:xfrm>
          <a:off x="327958" y="2534770"/>
          <a:ext cx="6066118" cy="1576070"/>
        </p:xfrm>
        <a:graphic>
          <a:graphicData uri="http://schemas.openxmlformats.org/drawingml/2006/table">
            <a:tbl>
              <a:tblPr firstRow="1" firstCol="1" bandRow="1">
                <a:tableStyleId>{30075F4A-CEAF-433A-AD8E-FC29F240EA12}</a:tableStyleId>
              </a:tblPr>
              <a:tblGrid>
                <a:gridCol w="6066118">
                  <a:extLst>
                    <a:ext uri="{9D8B030D-6E8A-4147-A177-3AD203B41FA5}">
                      <a16:colId xmlns:a16="http://schemas.microsoft.com/office/drawing/2014/main" val="2095515335"/>
                    </a:ext>
                  </a:extLst>
                </a:gridCol>
              </a:tblGrid>
              <a:tr h="40341">
                <a:tc>
                  <a:txBody>
                    <a:bodyPr/>
                    <a:lstStyle/>
                    <a:p>
                      <a:pPr algn="l">
                        <a:lnSpc>
                          <a:spcPct val="107000"/>
                        </a:lnSpc>
                        <a:spcAft>
                          <a:spcPts val="0"/>
                        </a:spcAft>
                      </a:pPr>
                      <a:r>
                        <a:rPr lang="tr-TR" sz="1050" dirty="0">
                          <a:effectLst/>
                          <a:latin typeface="Times New Roman" panose="02020603050405020304" pitchFamily="18" charset="0"/>
                          <a:cs typeface="Times New Roman" panose="02020603050405020304" pitchFamily="18" charset="0"/>
                        </a:rPr>
                        <a:t>TEŞVİKTEN YARARLANMA ŞARTLARI </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1267641330"/>
                  </a:ext>
                </a:extLst>
              </a:tr>
              <a:tr h="121869">
                <a:tc>
                  <a:txBody>
                    <a:bodyPr/>
                    <a:lstStyle/>
                    <a:p>
                      <a:pPr algn="just">
                        <a:lnSpc>
                          <a:spcPct val="107000"/>
                        </a:lnSpc>
                        <a:spcAft>
                          <a:spcPts val="0"/>
                        </a:spcAft>
                      </a:pPr>
                      <a:r>
                        <a:rPr lang="tr-TR" sz="1050" dirty="0">
                          <a:effectLst/>
                          <a:latin typeface="Times New Roman" panose="02020603050405020304" pitchFamily="18" charset="0"/>
                          <a:cs typeface="Times New Roman" panose="02020603050405020304" pitchFamily="18" charset="0"/>
                        </a:rPr>
                        <a:t>Aylık prim ve hizmet belgesi Kuruma yasal süresinde verilmiş olmalı,  primler ödenmiş olmalı,</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2992432574"/>
                  </a:ext>
                </a:extLst>
              </a:tr>
              <a:tr h="121869">
                <a:tc>
                  <a:txBody>
                    <a:bodyPr/>
                    <a:lstStyle/>
                    <a:p>
                      <a:pPr algn="just">
                        <a:lnSpc>
                          <a:spcPct val="107000"/>
                        </a:lnSpc>
                        <a:spcAft>
                          <a:spcPts val="0"/>
                        </a:spcAft>
                      </a:pPr>
                      <a:r>
                        <a:rPr lang="tr-TR" sz="1050" dirty="0">
                          <a:effectLst/>
                          <a:latin typeface="Times New Roman" panose="02020603050405020304" pitchFamily="18" charset="0"/>
                          <a:cs typeface="Times New Roman" panose="02020603050405020304" pitchFamily="18" charset="0"/>
                        </a:rPr>
                        <a:t>Sigortalı fiilen çalışmalı,</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1796321067"/>
                  </a:ext>
                </a:extLst>
              </a:tr>
              <a:tr h="243737">
                <a:tc>
                  <a:txBody>
                    <a:bodyPr/>
                    <a:lstStyle/>
                    <a:p>
                      <a:pPr algn="just">
                        <a:lnSpc>
                          <a:spcPct val="107000"/>
                        </a:lnSpc>
                        <a:spcAft>
                          <a:spcPts val="0"/>
                        </a:spcAft>
                      </a:pPr>
                      <a:r>
                        <a:rPr lang="tr-TR" sz="1050" dirty="0">
                          <a:effectLst/>
                          <a:latin typeface="Times New Roman" panose="02020603050405020304" pitchFamily="18" charset="0"/>
                          <a:cs typeface="Times New Roman" panose="02020603050405020304" pitchFamily="18" charset="0"/>
                        </a:rPr>
                        <a:t>Sigortalı; Ar-Ge/Tasarım personeli veya Ar-Ge personel sayısının % 10’u aşılmamak kaydıyla destek personeli ya da 4691 sayılı Kanun uyarıca ücreti gelir vergisinden istisna tutulmuş personel olmalı,</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4208154382"/>
                  </a:ext>
                </a:extLst>
              </a:tr>
              <a:tr h="156587">
                <a:tc>
                  <a:txBody>
                    <a:bodyPr/>
                    <a:lstStyle/>
                    <a:p>
                      <a:pPr algn="just">
                        <a:lnSpc>
                          <a:spcPct val="150000"/>
                        </a:lnSpc>
                        <a:spcAft>
                          <a:spcPts val="800"/>
                        </a:spcAft>
                      </a:pPr>
                      <a:r>
                        <a:rPr lang="tr-TR" sz="1050" dirty="0">
                          <a:effectLst/>
                          <a:latin typeface="Times New Roman" panose="02020603050405020304" pitchFamily="18" charset="0"/>
                          <a:cs typeface="Times New Roman" panose="02020603050405020304" pitchFamily="18" charset="0"/>
                        </a:rPr>
                        <a:t>2886, 4734 sayılı Kanunlar ile uluslararası anlaşmalara istinaden alım ve yapım işi üstlenen işverenler, ihale konusu iş döneminde bu teşvikten yararlanamaz.  </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1221145159"/>
                  </a:ext>
                </a:extLst>
              </a:tr>
              <a:tr h="170822">
                <a:tc>
                  <a:txBody>
                    <a:bodyPr/>
                    <a:lstStyle/>
                    <a:p>
                      <a:pPr algn="just">
                        <a:lnSpc>
                          <a:spcPct val="150000"/>
                        </a:lnSpc>
                        <a:spcAft>
                          <a:spcPts val="800"/>
                        </a:spcAft>
                      </a:pPr>
                      <a:r>
                        <a:rPr lang="tr-TR" sz="1050" dirty="0">
                          <a:effectLst/>
                          <a:latin typeface="Times New Roman" panose="02020603050405020304" pitchFamily="18" charset="0"/>
                          <a:cs typeface="Times New Roman" panose="02020603050405020304" pitchFamily="18" charset="0"/>
                        </a:rPr>
                        <a:t>5 puanlık indirim ve kalan %15, 5 işveren payının yarısı (% 7,75)  SPEK üzerinden hesaplanmaktadır.  </a:t>
                      </a:r>
                      <a:endParaRPr lang="tr-T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705" marR="42705" marT="0" marB="0"/>
                </a:tc>
                <a:extLst>
                  <a:ext uri="{0D108BD9-81ED-4DB2-BD59-A6C34878D82A}">
                    <a16:rowId xmlns:a16="http://schemas.microsoft.com/office/drawing/2014/main" val="4243037126"/>
                  </a:ext>
                </a:extLst>
              </a:tr>
            </a:tbl>
          </a:graphicData>
        </a:graphic>
      </p:graphicFrame>
      <p:sp>
        <p:nvSpPr>
          <p:cNvPr id="6" name="Dikdörtgen 5"/>
          <p:cNvSpPr/>
          <p:nvPr/>
        </p:nvSpPr>
        <p:spPr>
          <a:xfrm>
            <a:off x="327958" y="1321194"/>
            <a:ext cx="6066118" cy="954107"/>
          </a:xfrm>
          <a:prstGeom prst="rect">
            <a:avLst/>
          </a:prstGeom>
          <a:solidFill>
            <a:srgbClr val="C00000"/>
          </a:solidFill>
        </p:spPr>
        <p:txBody>
          <a:bodyPr wrap="square">
            <a:spAutoFit/>
          </a:bodyPr>
          <a:lstStyle/>
          <a:p>
            <a:pPr algn="just"/>
            <a:r>
              <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Ar-Ge/Tasarım ve destek personeli ile 4691 sayılı Kanununun geçici 2 </a:t>
            </a:r>
            <a:r>
              <a:rPr lang="tr-T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nci</a:t>
            </a:r>
            <a:r>
              <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maddesi uyarınca ücreti gelir vergisinden muaf olan personelin; ücretleri üzerinden hesaplanan sigorta primi işveren hissesinin yarısı, 31/12/2023 tarihine kadar Maliye Bakanlığı bütçesine konulacak ödenekten </a:t>
            </a:r>
            <a:r>
              <a:rPr lang="tr-TR"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karşılanmaktadır.</a:t>
            </a:r>
            <a:endParaRPr lang="tr-TR"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3">
            <a:alphaModFix/>
          </a:blip>
          <a:srcRect/>
          <a:stretch/>
        </p:blipFill>
        <p:spPr>
          <a:xfrm>
            <a:off x="445975" y="287079"/>
            <a:ext cx="1537418" cy="747599"/>
          </a:xfrm>
          <a:prstGeom prst="rect">
            <a:avLst/>
          </a:prstGeom>
          <a:noFill/>
          <a:ln>
            <a:noFill/>
          </a:ln>
        </p:spPr>
      </p:pic>
      <p:grpSp>
        <p:nvGrpSpPr>
          <p:cNvPr id="240" name="Google Shape;240;p31"/>
          <p:cNvGrpSpPr/>
          <p:nvPr/>
        </p:nvGrpSpPr>
        <p:grpSpPr>
          <a:xfrm>
            <a:off x="2105969" y="436599"/>
            <a:ext cx="4369258" cy="565073"/>
            <a:chOff x="416739" y="144732"/>
            <a:chExt cx="5946662" cy="565073"/>
          </a:xfrm>
        </p:grpSpPr>
        <p:sp>
          <p:nvSpPr>
            <p:cNvPr id="241" name="Google Shape;241;p31"/>
            <p:cNvSpPr/>
            <p:nvPr/>
          </p:nvSpPr>
          <p:spPr>
            <a:xfrm>
              <a:off x="416739" y="144732"/>
              <a:ext cx="5946662" cy="565073"/>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dirty="0">
                  <a:solidFill>
                    <a:schemeClr val="lt1"/>
                  </a:solidFill>
                  <a:latin typeface="Times New Roman" panose="02020603050405020304" pitchFamily="18" charset="0"/>
                  <a:ea typeface="Calibri"/>
                  <a:cs typeface="Times New Roman" panose="02020603050405020304" pitchFamily="18" charset="0"/>
                  <a:sym typeface="Calibri"/>
                </a:rPr>
                <a:t>5746  ARGE TEŞVİĞİ</a:t>
              </a:r>
              <a:endParaRPr sz="14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42" name="Google Shape;242;p31"/>
            <p:cNvSpPr/>
            <p:nvPr/>
          </p:nvSpPr>
          <p:spPr>
            <a:xfrm>
              <a:off x="416739" y="144732"/>
              <a:ext cx="5946662" cy="565073"/>
            </a:xfrm>
            <a:prstGeom prst="rect">
              <a:avLst/>
            </a:prstGeom>
            <a:noFill/>
            <a:ln>
              <a:noFill/>
            </a:ln>
          </p:spPr>
          <p:txBody>
            <a:bodyPr spcFirstLastPara="1" wrap="square" lIns="448525" tIns="45700" rIns="45700"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43" name="Google Shape;243;p31" descr="C:\Documents and Settings\bursa\Desktop\Şeffaf_SGK.png"/>
          <p:cNvPicPr preferRelativeResize="0"/>
          <p:nvPr/>
        </p:nvPicPr>
        <p:blipFill rotWithShape="1">
          <a:blip r:embed="rId4">
            <a:alphaModFix/>
          </a:blip>
          <a:srcRect/>
          <a:stretch/>
        </p:blipFill>
        <p:spPr>
          <a:xfrm>
            <a:off x="6832799" y="595885"/>
            <a:ext cx="558328" cy="251840"/>
          </a:xfrm>
          <a:prstGeom prst="rect">
            <a:avLst/>
          </a:prstGeom>
          <a:noFill/>
          <a:ln>
            <a:noFill/>
          </a:ln>
        </p:spPr>
      </p:pic>
      <p:sp>
        <p:nvSpPr>
          <p:cNvPr id="244" name="Google Shape;244;p31"/>
          <p:cNvSpPr txBox="1"/>
          <p:nvPr/>
        </p:nvSpPr>
        <p:spPr>
          <a:xfrm>
            <a:off x="6832798" y="4194820"/>
            <a:ext cx="5474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endParaRPr sz="700" b="1" i="0" u="none" strike="noStrike" cap="none" dirty="0">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FFFFFF"/>
              </a:buClr>
              <a:buSzPts val="1100"/>
              <a:buFont typeface="Tahoma"/>
              <a:buNone/>
            </a:pPr>
            <a:endParaRPr sz="1100" b="0" i="0" u="none" strike="noStrike" cap="none" dirty="0">
              <a:solidFill>
                <a:srgbClr val="FFFFFF"/>
              </a:solidFill>
              <a:latin typeface="Tahoma"/>
              <a:ea typeface="Tahoma"/>
              <a:cs typeface="Tahoma"/>
              <a:sym typeface="Tahoma"/>
            </a:endParaRPr>
          </a:p>
        </p:txBody>
      </p:sp>
      <p:graphicFrame>
        <p:nvGraphicFramePr>
          <p:cNvPr id="11" name="Tablo 10"/>
          <p:cNvGraphicFramePr>
            <a:graphicFrameLocks noGrp="1"/>
          </p:cNvGraphicFramePr>
          <p:nvPr>
            <p:extLst>
              <p:ext uri="{D42A27DB-BD31-4B8C-83A1-F6EECF244321}">
                <p14:modId xmlns:p14="http://schemas.microsoft.com/office/powerpoint/2010/main" val="3357019280"/>
              </p:ext>
            </p:extLst>
          </p:nvPr>
        </p:nvGraphicFramePr>
        <p:xfrm>
          <a:off x="549422" y="1592297"/>
          <a:ext cx="5925805" cy="1741746"/>
        </p:xfrm>
        <a:graphic>
          <a:graphicData uri="http://schemas.openxmlformats.org/drawingml/2006/table">
            <a:tbl>
              <a:tblPr firstRow="1" firstCol="1" bandRow="1">
                <a:tableStyleId>{30075F4A-CEAF-433A-AD8E-FC29F240EA12}</a:tableStyleId>
              </a:tblPr>
              <a:tblGrid>
                <a:gridCol w="1792907">
                  <a:extLst>
                    <a:ext uri="{9D8B030D-6E8A-4147-A177-3AD203B41FA5}">
                      <a16:colId xmlns:a16="http://schemas.microsoft.com/office/drawing/2014/main" val="2929074066"/>
                    </a:ext>
                  </a:extLst>
                </a:gridCol>
                <a:gridCol w="2066449">
                  <a:extLst>
                    <a:ext uri="{9D8B030D-6E8A-4147-A177-3AD203B41FA5}">
                      <a16:colId xmlns:a16="http://schemas.microsoft.com/office/drawing/2014/main" val="3411492045"/>
                    </a:ext>
                  </a:extLst>
                </a:gridCol>
                <a:gridCol w="2066449">
                  <a:extLst>
                    <a:ext uri="{9D8B030D-6E8A-4147-A177-3AD203B41FA5}">
                      <a16:colId xmlns:a16="http://schemas.microsoft.com/office/drawing/2014/main" val="365655316"/>
                    </a:ext>
                  </a:extLst>
                </a:gridCol>
              </a:tblGrid>
              <a:tr h="349045">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RAKAMLARLA TEŞVİK ÖRNEKLERİ  (</a:t>
                      </a:r>
                      <a:r>
                        <a:rPr lang="tr-TR" sz="1000" dirty="0" smtClean="0">
                          <a:solidFill>
                            <a:schemeClr val="bg1"/>
                          </a:solidFill>
                          <a:effectLst/>
                          <a:latin typeface="Times New Roman" panose="02020603050405020304" pitchFamily="18" charset="0"/>
                          <a:cs typeface="Times New Roman" panose="02020603050405020304" pitchFamily="18" charset="0"/>
                        </a:rPr>
                        <a:t>2019 </a:t>
                      </a:r>
                      <a:r>
                        <a:rPr lang="tr-TR" sz="1000" dirty="0">
                          <a:solidFill>
                            <a:schemeClr val="bg1"/>
                          </a:solidFill>
                          <a:effectLst/>
                          <a:latin typeface="Times New Roman" panose="02020603050405020304" pitchFamily="18" charset="0"/>
                          <a:cs typeface="Times New Roman" panose="02020603050405020304" pitchFamily="18" charset="0"/>
                        </a:rPr>
                        <a:t>Rakamlarına Göre</a:t>
                      </a:r>
                      <a:r>
                        <a:rPr lang="tr-TR" sz="800" dirty="0">
                          <a:solidFill>
                            <a:schemeClr val="bg1"/>
                          </a:solidFill>
                          <a:effectLst/>
                          <a:latin typeface="Times New Roman" panose="02020603050405020304" pitchFamily="18" charset="0"/>
                          <a:cs typeface="Times New Roman" panose="02020603050405020304" pitchFamily="18" charset="0"/>
                        </a:rPr>
                        <a:t>)</a:t>
                      </a:r>
                      <a:endParaRPr lang="tr-TR"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5175739"/>
                  </a:ext>
                </a:extLst>
              </a:tr>
              <a:tr h="330590">
                <a:tc gridSpan="3">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SPEK ALT SINIRINDAN</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3290786"/>
                  </a:ext>
                </a:extLst>
              </a:tr>
              <a:tr h="548640">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TEŞVİKSİZ ÖDENECEK TUTAR (%34,5)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TUTARI</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a:t>
                      </a:r>
                      <a:r>
                        <a:rPr lang="tr-TR" sz="1000" dirty="0" smtClean="0">
                          <a:solidFill>
                            <a:schemeClr val="bg1"/>
                          </a:solidFill>
                          <a:effectLst/>
                          <a:latin typeface="Times New Roman" panose="02020603050405020304" pitchFamily="18" charset="0"/>
                          <a:cs typeface="Times New Roman" panose="02020603050405020304" pitchFamily="18" charset="0"/>
                        </a:rPr>
                        <a:t>%5 +%7,75)</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tc>
                  <a:txBody>
                    <a:bodyPr/>
                    <a:lstStyle/>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TEŞVİK SONRASI ÖDENECEK TUTAR</a:t>
                      </a:r>
                    </a:p>
                    <a:p>
                      <a:pPr algn="ctr">
                        <a:lnSpc>
                          <a:spcPct val="107000"/>
                        </a:lnSpc>
                        <a:spcAft>
                          <a:spcPts val="0"/>
                        </a:spcAft>
                      </a:pPr>
                      <a:r>
                        <a:rPr lang="tr-TR" sz="1000" dirty="0">
                          <a:solidFill>
                            <a:schemeClr val="bg1"/>
                          </a:solidFill>
                          <a:effectLst/>
                          <a:latin typeface="Times New Roman" panose="02020603050405020304" pitchFamily="18" charset="0"/>
                          <a:cs typeface="Times New Roman" panose="02020603050405020304" pitchFamily="18" charset="0"/>
                        </a:rPr>
                        <a:t>( % </a:t>
                      </a:r>
                      <a:r>
                        <a:rPr lang="tr-TR" sz="1000" dirty="0" smtClean="0">
                          <a:solidFill>
                            <a:schemeClr val="bg1"/>
                          </a:solidFill>
                          <a:effectLst/>
                          <a:latin typeface="Times New Roman" panose="02020603050405020304" pitchFamily="18" charset="0"/>
                          <a:cs typeface="Times New Roman" panose="02020603050405020304" pitchFamily="18" charset="0"/>
                        </a:rPr>
                        <a:t>21,75) </a:t>
                      </a:r>
                      <a:endParaRPr lang="tr-TR"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solidFill>
                      <a:schemeClr val="accent1"/>
                    </a:solidFill>
                  </a:tcPr>
                </a:tc>
                <a:extLst>
                  <a:ext uri="{0D108BD9-81ED-4DB2-BD59-A6C34878D82A}">
                    <a16:rowId xmlns:a16="http://schemas.microsoft.com/office/drawing/2014/main" val="1080044219"/>
                  </a:ext>
                </a:extLst>
              </a:tr>
              <a:tr h="513471">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accent1"/>
                    </a:solidFill>
                  </a:tcPr>
                </a:tc>
                <a:tc>
                  <a:txBody>
                    <a:bodyPr/>
                    <a:lstStyle/>
                    <a:p>
                      <a:pPr algn="ctr">
                        <a:lnSpc>
                          <a:spcPct val="107000"/>
                        </a:lnSpc>
                        <a:spcAft>
                          <a:spcPts val="0"/>
                        </a:spcAft>
                      </a:pPr>
                      <a:endParaRPr lang="tr-T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7" marR="34177" marT="0" marB="0" anchor="ctr">
                    <a:solidFill>
                      <a:schemeClr val="tx2"/>
                    </a:solidFill>
                  </a:tcPr>
                </a:tc>
                <a:extLst>
                  <a:ext uri="{0D108BD9-81ED-4DB2-BD59-A6C34878D82A}">
                    <a16:rowId xmlns:a16="http://schemas.microsoft.com/office/drawing/2014/main" val="2438828216"/>
                  </a:ext>
                </a:extLst>
              </a:tr>
            </a:tbl>
          </a:graphicData>
        </a:graphic>
      </p:graphicFrame>
      <p:sp>
        <p:nvSpPr>
          <p:cNvPr id="3" name="Dikdörtgen 2"/>
          <p:cNvSpPr/>
          <p:nvPr/>
        </p:nvSpPr>
        <p:spPr>
          <a:xfrm>
            <a:off x="1030851" y="290967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882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ikdörtgen 3"/>
          <p:cNvSpPr/>
          <p:nvPr/>
        </p:nvSpPr>
        <p:spPr>
          <a:xfrm>
            <a:off x="3036176" y="2909671"/>
            <a:ext cx="716863" cy="322845"/>
          </a:xfrm>
          <a:prstGeom prst="rect">
            <a:avLst/>
          </a:prstGeom>
        </p:spPr>
        <p:txBody>
          <a:bodyPr wrap="none">
            <a:spAutoFit/>
          </a:bodyPr>
          <a:lstStyle/>
          <a:p>
            <a:pPr algn="ctr">
              <a:lnSpc>
                <a:spcPct val="107000"/>
              </a:lnSpc>
            </a:pPr>
            <a:r>
              <a:rPr lang="tr-TR" dirty="0">
                <a:solidFill>
                  <a:schemeClr val="bg1"/>
                </a:solidFill>
                <a:latin typeface="Times New Roman" panose="02020603050405020304" pitchFamily="18" charset="0"/>
                <a:cs typeface="Times New Roman" panose="02020603050405020304" pitchFamily="18" charset="0"/>
              </a:rPr>
              <a:t>326 TL</a:t>
            </a:r>
            <a:endParaRPr lang="tr-T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Dikdörtgen 4"/>
          <p:cNvSpPr/>
          <p:nvPr/>
        </p:nvSpPr>
        <p:spPr>
          <a:xfrm>
            <a:off x="5138617" y="2909671"/>
            <a:ext cx="716863" cy="307392"/>
          </a:xfrm>
          <a:prstGeom prst="rect">
            <a:avLst/>
          </a:prstGeom>
        </p:spPr>
        <p:txBody>
          <a:bodyPr wrap="none">
            <a:spAutoFit/>
          </a:bodyPr>
          <a:lstStyle/>
          <a:p>
            <a:pPr algn="ctr">
              <a:lnSpc>
                <a:spcPct val="107000"/>
              </a:lnSpc>
            </a:pPr>
            <a:r>
              <a:rPr lang="tr-TR" dirty="0">
                <a:solidFill>
                  <a:schemeClr val="tx1"/>
                </a:solidFill>
                <a:latin typeface="Times New Roman" panose="02020603050405020304" pitchFamily="18" charset="0"/>
                <a:cs typeface="Times New Roman" panose="02020603050405020304" pitchFamily="18" charset="0"/>
              </a:rPr>
              <a:t>556 TL</a:t>
            </a: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419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itişiklik">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381</TotalTime>
  <Words>3097</Words>
  <Application>Microsoft Office PowerPoint</Application>
  <PresentationFormat>Özel</PresentationFormat>
  <Paragraphs>331</Paragraphs>
  <Slides>28</Slides>
  <Notes>23</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28</vt:i4>
      </vt:variant>
    </vt:vector>
  </HeadingPairs>
  <TitlesOfParts>
    <vt:vector size="40" baseType="lpstr">
      <vt:lpstr>Times New Roman</vt:lpstr>
      <vt:lpstr>Tahoma</vt:lpstr>
      <vt:lpstr>Verdana</vt:lpstr>
      <vt:lpstr>Cambria</vt:lpstr>
      <vt:lpstr>Calibri</vt:lpstr>
      <vt:lpstr>Wingdings</vt:lpstr>
      <vt:lpstr>Arial</vt:lpstr>
      <vt:lpstr>Symbol</vt:lpstr>
      <vt:lpstr>Ofis Teması</vt:lpstr>
      <vt:lpstr>1_Bitişiklik</vt:lpstr>
      <vt:lpstr>SGK_1</vt:lpstr>
      <vt:lpstr>1_SGK_1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TEŞVİKTEN YARARLANMA SÜRESİ</vt:lpstr>
      <vt:lpstr>PowerPoint Sunusu</vt:lpstr>
      <vt:lpstr>PowerPoint Sunusu</vt:lpstr>
      <vt:lpstr>PowerPoint Sunusu</vt:lpstr>
      <vt:lpstr>PowerPoint Sunusu</vt:lpstr>
      <vt:lpstr>PowerPoint Sunusu</vt:lpstr>
      <vt:lpstr>PowerPoint Sunusu</vt:lpstr>
      <vt:lpstr> 2019 YILI ASGARİ ÜCRET DESTEĞİ </vt:lpstr>
      <vt:lpstr>İLAVE İSTİHDAM 3 AYLIK ÜCRET DESTEĞİ</vt:lpstr>
      <vt:lpstr>YARARLANMA ŞARTLARI</vt:lpstr>
      <vt:lpstr>YARARLANMA ŞARTLARI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HARUN YILMAZ</dc:creator>
  <cp:lastModifiedBy>HARUN YILMAZ</cp:lastModifiedBy>
  <cp:revision>136</cp:revision>
  <dcterms:modified xsi:type="dcterms:W3CDTF">2019-03-18T12:16:20Z</dcterms:modified>
</cp:coreProperties>
</file>